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5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1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0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2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3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97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9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82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3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526 -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Jerosalema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ambony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66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Jerosalema ambony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atý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mba fy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hazòny,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mahamanina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Jerosalema ambony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Fa any hofafana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ranomaso 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latsaka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Tan-dalana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45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hody fiderana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fifaliam-be,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any hofafana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ranomaso 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4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Jesosy Tompontsika,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ao an-dapany,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Manao hoe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Ireto 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56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oloko nafindra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lovany.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Tompontsika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Manasa anao hankao.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6022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526 - Jerosalema ambony</vt:lpstr>
      <vt:lpstr>1 Jerosalema ambony Irin’ny fo izao, Fa ny atý Dia tsy mba fy ;</vt:lpstr>
      <vt:lpstr>Ny lanitra hazòny, Fa mahamanina Jerosalema ambony Irin’ny fo izao.</vt:lpstr>
      <vt:lpstr>2 Fa any hofafana Ny ranomaso be Izay latsaka Tan-dalana</vt:lpstr>
      <vt:lpstr>Ka hody fiderana Sy fifaliam-be, Fa any hofafana Ny ranomaso be.</vt:lpstr>
      <vt:lpstr>3 Jesosy Tompontsika, Izay ao an-dapany, Manao hoe : Ireto re</vt:lpstr>
      <vt:lpstr>Ny oloko nafindra Handray ny lovany. Jesosy Tompontsika Manasa anao hankao.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2016-02-12T17:45:07Z</dcterms:modified>
</cp:coreProperties>
</file>