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68" r:id="rId5"/>
    <p:sldId id="263" r:id="rId6"/>
    <p:sldId id="278" r:id="rId7"/>
    <p:sldId id="269" r:id="rId8"/>
    <p:sldId id="264" r:id="rId9"/>
    <p:sldId id="279" r:id="rId10"/>
    <p:sldId id="280" r:id="rId11"/>
    <p:sldId id="265" r:id="rId12"/>
    <p:sldId id="276" r:id="rId13"/>
    <p:sldId id="271" r:id="rId14"/>
    <p:sldId id="266" r:id="rId15"/>
    <p:sldId id="275" r:id="rId16"/>
    <p:sldId id="272" r:id="rId17"/>
    <p:sldId id="267" r:id="rId18"/>
    <p:sldId id="274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9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4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3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3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3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2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8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527 -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Nahoana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voageja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76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Izao fiainanay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Tandidon-ny fiainana 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5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mateza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tapaky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mbola arý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2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Izao hazavana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taratry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betsaka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1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Somambisamby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Mazava indrindra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arý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5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1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Ao aminao,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mampionona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Andriamanitra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tena maminay 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32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74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Nahoana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voageja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tena tsy tamana ity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Nahoana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tsy hitanay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tany tadiavinay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8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sombin-tsara hita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mariky ny be arý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0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mahefa-po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anirianay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6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 ô.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Irin’ny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3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fitiavanay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tena akon’ny arý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9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tsy tanteraka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Manandratra ny 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8546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60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527 - Nahoana  no voageja aty</vt:lpstr>
      <vt:lpstr>1 Nahoana  no voageja atý Ity tena tsy tamana ity ?</vt:lpstr>
      <vt:lpstr>Nahoana  no tsy hitanay Ilay tany tadiavinay ?</vt:lpstr>
      <vt:lpstr>Ry lanitra ô,  ry lanitra ô. Hianao tokoa  irin’ny fo, Irin’ny fo.</vt:lpstr>
      <vt:lpstr>2 Ny sombin-tsara hita atý No mariky ny be arý ;</vt:lpstr>
      <vt:lpstr>Izao  tsy mahefa-po izao No anirianay  mba ho ao.</vt:lpstr>
      <vt:lpstr>Ry lanitra ô,  ry lanitra ô. Hianao tokoa  irin’ny fo, Irin’ny fo.</vt:lpstr>
      <vt:lpstr>3 Ny fitiavanay atý No tena akon’ny arý</vt:lpstr>
      <vt:lpstr>Izao tsy tanteraka izao Manandratra ny fo  ho ao.</vt:lpstr>
      <vt:lpstr>Ry lanitra ô,  ry lanitra ô. Hianao tokoa  irin’ny fo, Irin’ny fo.</vt:lpstr>
      <vt:lpstr>4 Izao fiainanay izao Tandidon-ny fiainana ao;</vt:lpstr>
      <vt:lpstr>Ny andro  tsy mateza atý Dia tapaky  ny mbola arý</vt:lpstr>
      <vt:lpstr>Ry lanitra ô,  ry lanitra ô. Hianao tokoa  irin’ny fo, Irin’ny fo.</vt:lpstr>
      <vt:lpstr>5 Izao hazavana  kely izao Dia taratry  ny betsaka ao</vt:lpstr>
      <vt:lpstr>Somambisamby  ny atý Mazava indrindra  ny arý</vt:lpstr>
      <vt:lpstr>Ry lanitra ô,  ry lanitra ô. Hianao tokoa  irin’ny fo, Irin’ny fo.</vt:lpstr>
      <vt:lpstr>6 Ao aminao,  ry lanitra ô, No mampionona  ny fo,</vt:lpstr>
      <vt:lpstr>Fa Andriamanitra  no ao, Ka tena maminay hianao</vt:lpstr>
      <vt:lpstr>Ry lanitra ô,  ry lanitra ô. Hianao tokoa  irin’ny fo, Irin’ny fo.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2016-02-12T17:01:45Z</dcterms:modified>
</cp:coreProperties>
</file>