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8" r:id="rId6"/>
    <p:sldId id="264" r:id="rId7"/>
    <p:sldId id="269" r:id="rId8"/>
    <p:sldId id="265" r:id="rId9"/>
    <p:sldId id="270" r:id="rId10"/>
    <p:sldId id="266" r:id="rId11"/>
    <p:sldId id="27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04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55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38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2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18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8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8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0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3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9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57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528 -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Tsaroako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maraina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587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Ry tany tsara,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hahafaly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foko ny mihevitra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25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saro-dàlana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mampijaly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tany itoerako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83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Tsaroako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avy ny maraina,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hisavan’ny zavona atý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71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hitrangan’ny masoandron’aina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Jeso, Ilay malalako arý.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75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Hevero fa tsy hisy fahotana,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heloka na fahoriana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44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ranomasontsika hofafana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hosoloam-pihobiana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76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Ny havan-tiana tetý an-tany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Nandao antsika ka nisaonana,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9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Ireo no hitsena antsika 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fifaliana no hihaonana.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55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Ny fiderana ataon’ny olo-maro,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samy masina sy ravo 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25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hobin’ny anjely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hiharo,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Endrey ny hatsaran’ny hira vao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34882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45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528 - Tsaroako  ho avy ny maraina</vt:lpstr>
      <vt:lpstr>1 Tsaroako  ho avy ny maraina, Izay hisavan’ny zavona atý</vt:lpstr>
      <vt:lpstr>Ka hitrangan’ny masoandron’aina Dia Jeso, Ilay malalako arý.</vt:lpstr>
      <vt:lpstr>2 Hevero fa tsy hisy fahotana, Na heloka na fahoriana ;</vt:lpstr>
      <vt:lpstr>Ny ranomasontsika hofafana Ka hosoloam-pihobiana</vt:lpstr>
      <vt:lpstr>3 Ny havan-tiana tetý an-tany Nandao antsika ka nisaonana,</vt:lpstr>
      <vt:lpstr>Ireo no hitsena antsika any, Fa fifaliana no hihaonana.</vt:lpstr>
      <vt:lpstr>4 Ny fiderana ataon’ny olo-maro, Izay samy masina sy ravo ao,</vt:lpstr>
      <vt:lpstr>Sy hobin’ny anjely  no hiharo, Endrey ny hatsaran’ny hira vao</vt:lpstr>
      <vt:lpstr>5 Ry tany tsara,  aoka hahafaly Ny foko ny mihevitra anao,</vt:lpstr>
      <vt:lpstr>Raha saro-dàlana  sy mampijaly Ny tany itoerako izao.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2016-02-12T17:57:31Z</dcterms:modified>
</cp:coreProperties>
</file>