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70" r:id="rId6"/>
    <p:sldId id="264" r:id="rId7"/>
    <p:sldId id="271" r:id="rId8"/>
    <p:sldId id="265" r:id="rId9"/>
    <p:sldId id="272" r:id="rId10"/>
    <p:sldId id="266" r:id="rId11"/>
    <p:sldId id="273" r:id="rId12"/>
    <p:sldId id="267" r:id="rId13"/>
    <p:sldId id="274" r:id="rId14"/>
    <p:sldId id="268" r:id="rId15"/>
    <p:sldId id="275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-7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89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10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799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6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385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10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10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668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546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71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093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43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62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529 -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no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Mpiandry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tsara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3035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Mifankatiava, ary mifanaova soa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Mifandefera tsy hiavona am-po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492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Vonoy re ny lolompo sy fosa koa,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aoka ho tso-po.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812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 Morà fo, mihavàna, maleme fanahy,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aza mety hanaratsy namana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813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Mifankatiava re, toy ny mpirahalahy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Miara-dàlana.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326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 Ka mivavaha re ho an’ny rahalahy,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Hirainsantsika tsara, fa iray manjo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279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fo izay tia tsy mba mampiahiahy,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Horaisin’i Jeso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83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Jesosy no Mpiandry tsara maty tia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rany nampiray antsika olony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16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Izy no mandidy hampi-fankatia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te-ho olony.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3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Ka manafaha Azy Tomponao, ry mino,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Tsarovinao ny didy izay natolony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90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tiany hifankatia isika mpino,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samy olony.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8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Tsarovy fa iray tam-po izao isika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Tsarovy re fa samy mpiantafika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Miraisa hina mba hiaraka tafita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ao an-danitra.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40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Ka aza mba mijery arina an-tava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Mifanaraha tsara sy mifamelà,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98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aza tia fotsiny amin’ny vava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aza mifandà.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80095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109</Words>
  <Application>Microsoft Office PowerPoint</Application>
  <PresentationFormat>Affichage à l'écran (4:3)</PresentationFormat>
  <Paragraphs>15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Helvetica Inserat LT Std</vt:lpstr>
      <vt:lpstr>1_Thème Office</vt:lpstr>
      <vt:lpstr>529 - Jesosy no Mpiandry tsara maty tia</vt:lpstr>
      <vt:lpstr>1 Jesosy no Mpiandry tsara maty tia Ny rany nampiray antsika olony ;</vt:lpstr>
      <vt:lpstr>Fa Izy no mandidy hampi-fankatia Izay te-ho olony.</vt:lpstr>
      <vt:lpstr>2 Ka manafaha Azy Tomponao, ry mino, Tsarovinao ny didy izay natolony</vt:lpstr>
      <vt:lpstr>Fa tiany hifankatia isika mpino, Fa samy olony.</vt:lpstr>
      <vt:lpstr>3 Tsarovy fa iray tam-po izao isika ; Tsarovy re fa samy mpiantafika ;</vt:lpstr>
      <vt:lpstr>Miraisa hina mba hiaraka tafita Ho ao an-danitra.</vt:lpstr>
      <vt:lpstr>4 Ka aza mba mijery arina an-tava ; Mifanaraha tsara sy mifamelà,</vt:lpstr>
      <vt:lpstr>Fa aza tia fotsiny amin’ny vava ; Dia aza mifandà.</vt:lpstr>
      <vt:lpstr>5 Mifankatiava, ary mifanaova soa ; Mifandefera tsy hiavona am-po ;</vt:lpstr>
      <vt:lpstr>Vonoy re ny lolompo sy fosa koa, Ka aoka ho tso-po.</vt:lpstr>
      <vt:lpstr>6 Morà fo, mihavàna, maleme fanahy, Ka aza mety hanaratsy namana ;</vt:lpstr>
      <vt:lpstr>Mifankatiava re, toy ny mpirahalahy Miara-dàlana.</vt:lpstr>
      <vt:lpstr>7 Ka mivavaha re ho an’ny rahalahy, Hirainsantsika tsara, fa iray manjo ;</vt:lpstr>
      <vt:lpstr>Ny fo izay tia tsy mba mampiahiahy, Horaisin’i Jeso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2016-02-12T17:56:41Z</dcterms:modified>
</cp:coreProperties>
</file>