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56" d="100"/>
          <a:sy n="56" d="100"/>
        </p:scale>
        <p:origin x="4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8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46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95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81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3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2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5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22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4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1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z="23900" dirty="0" smtClean="0">
                <a:solidFill>
                  <a:schemeClr val="tx1"/>
                </a:solidFill>
              </a:rPr>
              <a:t>530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Fitiavana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ranovelona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</a:t>
            </a:r>
            <a:r>
              <a:rPr lang="en-GB" dirty="0" err="1" smtClean="0">
                <a:solidFill>
                  <a:schemeClr val="tx1"/>
                </a:solidFill>
              </a:rPr>
              <a:t>Fitiavana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rano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velona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Loharano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lalina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miafina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anatiny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fiainan-danitra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Fitiavana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nirahina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Avy tamin-Jehovah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O, mba raisonao, dia ho fantatrao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fahasambarana.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3 </a:t>
            </a:r>
            <a:r>
              <a:rPr lang="en-GB" dirty="0" err="1" smtClean="0">
                <a:solidFill>
                  <a:schemeClr val="tx1"/>
                </a:solidFill>
              </a:rPr>
              <a:t>Fitiavana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tokana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didy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lehibe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Mitoera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hitoeranao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Amim</a:t>
            </a:r>
            <a:r>
              <a:rPr lang="en-GB" dirty="0" smtClean="0">
                <a:solidFill>
                  <a:schemeClr val="tx1"/>
                </a:solidFill>
              </a:rPr>
              <a:t>-</a:t>
            </a:r>
            <a:r>
              <a:rPr lang="en-GB" dirty="0" err="1" smtClean="0">
                <a:solidFill>
                  <a:schemeClr val="tx1"/>
                </a:solidFill>
              </a:rPr>
              <a:t>piadanam</a:t>
            </a:r>
            <a:r>
              <a:rPr lang="en-GB" dirty="0" smtClean="0">
                <a:solidFill>
                  <a:schemeClr val="tx1"/>
                </a:solidFill>
              </a:rPr>
              <a:t>-be.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12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Inserat LT Std</vt:lpstr>
      <vt:lpstr>1_Thème Office</vt:lpstr>
      <vt:lpstr>530  Fitiavana ranovelona</vt:lpstr>
      <vt:lpstr>1 Fitiavana rano velona, Loharano lalina ; Ka miafina ao anatiny Ny fiainan-danitra.</vt:lpstr>
      <vt:lpstr>2 Fitiavana  no nirahina Avy tamin-Jehovah ; O, mba raisonao, dia ho fantatrao Ny fahasambarana.</vt:lpstr>
      <vt:lpstr>3 Fitiavana didy tokana Ary didy lehibe ; Mitoera ao, hitoeranao Amim-piadanam-be.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17</cp:revision>
  <dcterms:created xsi:type="dcterms:W3CDTF">2015-02-15T12:43:03Z</dcterms:created>
  <dcterms:modified xsi:type="dcterms:W3CDTF">2023-10-23T17:38:48Z</dcterms:modified>
</cp:coreProperties>
</file>