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9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2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58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7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39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8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5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04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8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4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21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67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50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75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531 - </a:t>
            </a:r>
            <a:r>
              <a:rPr lang="en-GB" dirty="0" err="1">
                <a:solidFill>
                  <a:schemeClr val="tx1"/>
                </a:solidFill>
              </a:rPr>
              <a:t>Ry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Jeso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Loharanon'aina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Ry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loharanon’aina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foto-pitiavana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fonay</a:t>
            </a:r>
            <a:r>
              <a:rPr lang="en-GB" dirty="0" smtClean="0">
                <a:solidFill>
                  <a:schemeClr val="tx1"/>
                </a:solidFill>
              </a:rPr>
              <a:t> toy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maina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Fenoy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fitiavana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Aidino ao ny tena </a:t>
            </a:r>
            <a:r>
              <a:rPr lang="en-GB" sz="7000" smtClean="0">
                <a:solidFill>
                  <a:schemeClr val="tx1"/>
                </a:solidFill>
              </a:rPr>
              <a:t>aina</a:t>
            </a:r>
            <a:r>
              <a:rPr lang="en-GB" smtClean="0">
                <a:solidFill>
                  <a:schemeClr val="tx1"/>
                </a:solidFill>
              </a:rPr>
              <a:t/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hampifankatia anay,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Fandrao ho tonga very maina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fitiavanao anay.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3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Ny hasomparana levony,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Soloy fitiavana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lolompo ampijanony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Ovay ho fihavanana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1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fo malaky mankahala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Ataovy tia namana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Ampianaro hahalala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didim-pitiavana.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5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7500" smtClean="0">
                <a:solidFill>
                  <a:schemeClr val="tx1"/>
                </a:solidFill>
              </a:rPr>
              <a:t>3 Toroy sy ampahafantaro</a:t>
            </a:r>
            <a:br>
              <a:rPr lang="en-GB" sz="7500" smtClean="0">
                <a:solidFill>
                  <a:schemeClr val="tx1"/>
                </a:solidFill>
              </a:rPr>
            </a:br>
            <a:r>
              <a:rPr lang="en-GB" sz="7500" smtClean="0">
                <a:solidFill>
                  <a:schemeClr val="tx1"/>
                </a:solidFill>
              </a:rPr>
              <a:t>Ny fitiavanao izahay ;</a:t>
            </a:r>
            <a:br>
              <a:rPr lang="en-GB" sz="7500" smtClean="0">
                <a:solidFill>
                  <a:schemeClr val="tx1"/>
                </a:solidFill>
              </a:rPr>
            </a:br>
            <a:r>
              <a:rPr lang="en-GB" sz="7500" smtClean="0">
                <a:solidFill>
                  <a:schemeClr val="tx1"/>
                </a:solidFill>
              </a:rPr>
              <a:t>Mpiandry tsaraô velaro</a:t>
            </a:r>
            <a:br>
              <a:rPr lang="en-GB" sz="7500" smtClean="0">
                <a:solidFill>
                  <a:schemeClr val="tx1"/>
                </a:solidFill>
              </a:rPr>
            </a:br>
            <a:r>
              <a:rPr lang="en-GB" sz="7500" smtClean="0">
                <a:solidFill>
                  <a:schemeClr val="tx1"/>
                </a:solidFill>
              </a:rPr>
              <a:t>Ny fonao mba ho hitanay ;</a:t>
            </a:r>
            <a:endParaRPr lang="fr-FR" sz="7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tarafiny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tokoa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fonay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mbola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maizina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samy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hifanisy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hifamela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heloka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32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531 - Ry Jeso Loharanon'aina</vt:lpstr>
      <vt:lpstr>1 Ry Jeso loharanon’aina, Izay foto-pitiavana ! Ny fonay toy ny tany maina Fenoy fitiavana !</vt:lpstr>
      <vt:lpstr>Aidino ao ny tena aina Mba hampifankatia anay, Fandrao ho tonga very maina Ny fitiavanao anay.</vt:lpstr>
      <vt:lpstr>2 Ny hasomparana levony, Soloy fitiavana ; Ny lolompo ampijanony Ovay ho fihavanana ;</vt:lpstr>
      <vt:lpstr>Ny fo malaky mankahala Ataovy tia namana ; Ampianaro hahalala Ny didim-pitiavana.</vt:lpstr>
      <vt:lpstr>3 Toroy sy ampahafantaro Ny fitiavanao izahay ; Mpiandry tsaraô velaro Ny fonao mba ho hitanay ;</vt:lpstr>
      <vt:lpstr>Mba ho tarafiny tokoa Ny fonay mbola maizina, Ka samy hifanisy soa Sy hifamela heloka.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17</cp:revision>
  <dcterms:created xsi:type="dcterms:W3CDTF">2015-02-15T12:43:03Z</dcterms:created>
  <dcterms:modified xsi:type="dcterms:W3CDTF">2023-10-23T17:39:04Z</dcterms:modified>
</cp:coreProperties>
</file>