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6" r:id="rId4"/>
    <p:sldId id="263" r:id="rId5"/>
    <p:sldId id="267" r:id="rId6"/>
    <p:sldId id="264" r:id="rId7"/>
    <p:sldId id="268" r:id="rId8"/>
    <p:sldId id="265" r:id="rId9"/>
    <p:sldId id="269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09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29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58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99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93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28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76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727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386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26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3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24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22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532 -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lohan'ny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mpandefitra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66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Ry Jeso lohan’ny mpandefitra,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Nilaozanao ny voninahitrao,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15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hahatonga anay mpiavona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Hanetry tena eo imasonao.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25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Ry tsy miavonavona am-po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Izaho te-hianatra aminao,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83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hitsaharan’ny fanahiko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mampiandam-po ny entanao.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785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Ny fietrenao,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Voahombo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iakaram-boninahitra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232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tany sy ny lanitra vaovao,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Htaonao lovan’ny mpandefitra.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54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Mifandefera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mifanajà,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samy voavela heloka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316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Miraisa hazo fijaliana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Hiraisantsika voninahitra.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673668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41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532 - Ry Jeso lohan'ny mpandefitra</vt:lpstr>
      <vt:lpstr>1 Ry Jeso lohan’ny mpandefitra, Nilaozanao ny voninahitrao,</vt:lpstr>
      <vt:lpstr>Mba hahatonga anay mpiavona Hanetry tena eo imasonao.</vt:lpstr>
      <vt:lpstr>2 Ry tsy miavonavona am-po ! Izaho te-hianatra aminao,</vt:lpstr>
      <vt:lpstr>Mba hitsaharan’ny fanahiko Fa mampiandam-po ny entanao.</vt:lpstr>
      <vt:lpstr>3 Ny fietrenao,  ry Voahombo ô ! No iakaram-boninahitra ;</vt:lpstr>
      <vt:lpstr>Ny tany sy ny lanitra vaovao, Htaonao lovan’ny mpandefitra.</vt:lpstr>
      <vt:lpstr>4 Mifandefera  sy mifanajà, Ry samy voavela heloka !</vt:lpstr>
      <vt:lpstr>Miraisa hazo fijaliana Hiraisantsika voninahitra.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2016-02-12T17:51:32Z</dcterms:modified>
</cp:coreProperties>
</file>