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4" r:id="rId4"/>
    <p:sldId id="265" r:id="rId5"/>
    <p:sldId id="263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5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6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7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4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3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6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8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4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8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9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0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533 -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Tsitoha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7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Iray ny Ray Tsitoha,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Mpitia olombelona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ny Tompo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ny rano velona,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2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ny vavahady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idirana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rafy sy ny 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iombonana,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21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ny fahantrana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Ilaozantsika atý,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Iray ny fanjakana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Alehantsika arý.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9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Ry zana-Janahary,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voavela heloka,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Miraisa hina ary,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mifandraisa tanana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0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Mifamelà isika,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samy meloka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Mifanajà isika,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samy zanaka.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83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be fitia,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Ampio ny olonao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mpifankatia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Manahaka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6413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30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533 - Iray ny Ray Tsitoha</vt:lpstr>
      <vt:lpstr>1 Iray ny Ray Tsitoha, Mpitia olombelona ; Iray ny Tompo soa, Iray ny rano velona,</vt:lpstr>
      <vt:lpstr>Iray ny vavahady Izay idirana ; Ny rafy sy ny ady Dia iombonana,</vt:lpstr>
      <vt:lpstr>Iray ny fahantrana Ilaozantsika atý, Iray ny fanjakana Alehantsika arý.</vt:lpstr>
      <vt:lpstr>2 Ry zana-Janahary, Ry voavela heloka, Miraisa hina ary, Ka mifandraisa tanana ;</vt:lpstr>
      <vt:lpstr>Mifamelà isika, Fa samy meloka ; Mifanajà isika, Fa samy zanaka.</vt:lpstr>
      <vt:lpstr>Ry Jeso be fitia, Ampio ny olonao Mba ho mpifankatia Manahaka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2016-02-12T17:53:58Z</dcterms:modified>
</cp:coreProperties>
</file>