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4" r:id="rId3"/>
    <p:sldId id="266" r:id="rId4"/>
    <p:sldId id="265" r:id="rId5"/>
    <p:sldId id="267" r:id="rId6"/>
    <p:sldId id="263" r:id="rId7"/>
    <p:sldId id="268" r:id="rId8"/>
    <p:sldId id="269" r:id="rId9"/>
    <p:sldId id="270" r:id="rId10"/>
    <p:sldId id="262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9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7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8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74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1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8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7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75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9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4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9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535 -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Finaritra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manome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589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Ny vola izay nafoinao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tsy mba very foana izao,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3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ny mahantra no mandray,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lasan’i Jehovah Ray,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03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kamboty mba vangio,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Mpitondratena mba jereo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0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no fivavahana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madio sy masina.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0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Finaritra ny manome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Ireo mahantra maro be,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0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mahafoy fananana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Hiantra ny tsy manana.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63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Izao no asa mahasoa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manendrika tokoa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76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manome an-tsitrapo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Hitsinjo olona ory fo.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6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Ry olon’Andriamanitra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mihetseha fatratra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8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Hamonjy sy hanafaka,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Hanampy ireo madinika.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47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mamonkin-tanana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Malain-kiantra namana,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08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mihirim-belona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hanam-piadanana.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0595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50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535 - Finaritra ny manome</vt:lpstr>
      <vt:lpstr>1 Finaritra ny manome Ireo mahantra maro be,</vt:lpstr>
      <vt:lpstr>Ka mahafoy fananana Hiantra ny tsy manana.</vt:lpstr>
      <vt:lpstr>Izao no asa mahasoa Izay manendrika tokoa ;</vt:lpstr>
      <vt:lpstr>Ny manome an-tsitrapo Hitsinjo olona ory fo.</vt:lpstr>
      <vt:lpstr>2 Ry olon’Andriamanitra ! Mba mihetseha fatratra</vt:lpstr>
      <vt:lpstr>Hamonjy sy hanafaka, Hanampy ireo madinika.</vt:lpstr>
      <vt:lpstr>Izay mamonkin-tanana Malain-kiantra namana,</vt:lpstr>
      <vt:lpstr>Izay mihirim-belona Tsy hanam-piadanana.</vt:lpstr>
      <vt:lpstr>3 Ny vola izay nafoinao Dia tsy mba very foana izao,</vt:lpstr>
      <vt:lpstr>Fa ny mahantra no mandray, Ka lasan’i Jehovah Ray,</vt:lpstr>
      <vt:lpstr>Ireo kamboty mba vangio, Mpitondratena mba jereo ;</vt:lpstr>
      <vt:lpstr>Izao no fivavahana Izay madio sy masina.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2016-02-12T17:52:39Z</dcterms:modified>
</cp:coreProperties>
</file>