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2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9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2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0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8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3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75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38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6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8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9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8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536 -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Mifankatiava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Maintimolaly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93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Mifankatiava 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no mampihavana,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no alalantsika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Amin’Andriamanitra.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98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Mifankatiava 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hahatsara antsika,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fototry ny didiny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anton’ny lalàny.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67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Hitsahatra finoana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Mbamin’ny fanantenana,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ny fitiavana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Haharitra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8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Mifankatiava 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maharatsy namana,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tsy mahatezitra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An’Andriamanitra 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32922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19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536 - Mifankatiava tsara (Maintimolaly)</vt:lpstr>
      <vt:lpstr>1 Mifankatiava tsara, Jeso no mampihavana, Fa Izy no alalantsika Amin’Andriamanitra.</vt:lpstr>
      <vt:lpstr>2 Mifankatiava tsara, Mba hahatsara antsika, Fa fototry ny didiny Sady anton’ny lalàny.</vt:lpstr>
      <vt:lpstr>3 Hitsahatra finoana Mbamin’ny fanantenana, Nefa ny fitiavana Haharitra mandrakizay.</vt:lpstr>
      <vt:lpstr>4 Mifankatiava tsara, Tsy maharatsy namana, Ary tsy mahatezitra An’Andriamanitra koa.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2016-02-12T17:52:04Z</dcterms:modified>
</cp:coreProperties>
</file>