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6" r:id="rId5"/>
    <p:sldId id="263" r:id="rId6"/>
    <p:sldId id="272" r:id="rId7"/>
    <p:sldId id="267" r:id="rId8"/>
    <p:sldId id="264" r:id="rId9"/>
    <p:sldId id="271" r:id="rId10"/>
    <p:sldId id="268" r:id="rId11"/>
    <p:sldId id="265" r:id="rId12"/>
    <p:sldId id="270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10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9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5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7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5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9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5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7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1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3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7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8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2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537 -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Endrey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hamaroan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28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Raiko,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 fa ravo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zanakao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voavonjy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velombolo erý.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9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Ny foko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hidera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Hisaotra sy hanaja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48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vonona hanao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sitrakao rehetra.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56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Raiko,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 fa ravo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zanakao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voavonjy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velombolo erý.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05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Endrey, ny hamaroan’ny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Nomenao Ray ho ahy koa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00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aiko, he, navotanao,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heloko vonoinao.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Raiko,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 fa ravo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zanakao voavonjy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velombolo erý.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3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He, azoko tokoa Jeso,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perla sao, madio sy vao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19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zava-tsoan’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ahoako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Raiko,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 fa ravo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zanakao voavonjy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velombolo erý.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91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Tsy haiko ny hilaza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Hamisavisa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9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fanomezan-dehibe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voatonoko 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72518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537 - Endrey ny hamaroan' ny soa</vt:lpstr>
      <vt:lpstr>1 Endrey, ny hamaroan’ny soa Nomenao Ray ho ahy koa !</vt:lpstr>
      <vt:lpstr>Ny aiko, he, navotanao, Ny heloko vonoinao.</vt:lpstr>
      <vt:lpstr>Eny, Raiko, Eny fa ravo tokoa Ity zanakao voavonjy re Ka velombolo erý.</vt:lpstr>
      <vt:lpstr>2 He, azoko tokoa Jeso, Ilay perla sao, madio sy vao ;</vt:lpstr>
      <vt:lpstr>Ny zava-tsoan’ ny tany re Dia tsy ahoako tokoa.</vt:lpstr>
      <vt:lpstr>Eny, Raiko, Eny fa ravo tokoa Ity zanakao voavonjy re Ka velombolo erý.</vt:lpstr>
      <vt:lpstr>3 Tsy haiko ny hilaza izao, Hamisavisa re,  ry Ray ;</vt:lpstr>
      <vt:lpstr>Ny fanomezan-dehibe Dia tsy voatonoko tokoa</vt:lpstr>
      <vt:lpstr>Eny, Raiko, Eny fa ravo tokoa Ity zanakao  voavonjy re Ka velombolo erý.</vt:lpstr>
      <vt:lpstr>4 Ny foko  no hidera izao, Hisaotra sy hanaja Anao</vt:lpstr>
      <vt:lpstr>Hanoa,  ho vonona hanao Ny sitrakao rehetra.</vt:lpstr>
      <vt:lpstr>Eny, Raiko, Eny fa ravo tokoa Ity zanakao  voavonjy re Ka velombolo erý.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2016-02-12T17:50:47Z</dcterms:modified>
</cp:coreProperties>
</file>