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5" r:id="rId4"/>
    <p:sldId id="266" r:id="rId5"/>
    <p:sldId id="263" r:id="rId6"/>
    <p:sldId id="267" r:id="rId7"/>
    <p:sldId id="268" r:id="rId8"/>
    <p:sldId id="264" r:id="rId9"/>
    <p:sldId id="269" r:id="rId10"/>
    <p:sldId id="270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29" autoAdjust="0"/>
    <p:restoredTop sz="86391" autoAdjust="0"/>
  </p:normalViewPr>
  <p:slideViewPr>
    <p:cSldViewPr snapToGrid="0">
      <p:cViewPr varScale="1">
        <p:scale>
          <a:sx n="62" d="100"/>
          <a:sy n="62" d="100"/>
        </p:scale>
        <p:origin x="180" y="78"/>
      </p:cViewPr>
      <p:guideLst/>
    </p:cSldViewPr>
  </p:slideViewPr>
  <p:outlineViewPr>
    <p:cViewPr>
      <p:scale>
        <a:sx n="33" d="100"/>
        <a:sy n="33" d="100"/>
      </p:scale>
      <p:origin x="0" y="-6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03/09/2023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598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03/09/2023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05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03/09/2023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903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03/09/2023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32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03/09/2023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7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03/09/2023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87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03/09/2023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143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03/09/2023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455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03/09/2023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727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03/09/2023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953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03/09/2023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911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03/09/2023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208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03/09/2023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47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z="19900" dirty="0" smtClean="0">
                <a:solidFill>
                  <a:schemeClr val="tx1"/>
                </a:solidFill>
                <a:latin typeface="Vivaldi" panose="03020602050506090804" pitchFamily="66" charset="0"/>
              </a:rPr>
              <a:t>538</a:t>
            </a:r>
            <a:r>
              <a:rPr lang="en-GB" sz="9600" dirty="0" smtClean="0">
                <a:solidFill>
                  <a:schemeClr val="tx1"/>
                </a:solidFill>
                <a:latin typeface="Vivaldi" panose="03020602050506090804" pitchFamily="66" charset="0"/>
              </a:rPr>
              <a:t> </a:t>
            </a:r>
            <a:r>
              <a:rPr lang="en-GB" sz="9600" dirty="0">
                <a:solidFill>
                  <a:schemeClr val="tx1"/>
                </a:solidFill>
                <a:latin typeface="Vivaldi" panose="03020602050506090804" pitchFamily="66" charset="0"/>
              </a:rPr>
              <a:t/>
            </a:r>
            <a:br>
              <a:rPr lang="en-GB" sz="9600" dirty="0">
                <a:solidFill>
                  <a:schemeClr val="tx1"/>
                </a:solidFill>
                <a:latin typeface="Vivaldi" panose="03020602050506090804" pitchFamily="66" charset="0"/>
              </a:rPr>
            </a:br>
            <a:r>
              <a:rPr lang="en-GB" sz="9600" dirty="0" err="1" smtClean="0">
                <a:solidFill>
                  <a:schemeClr val="tx1"/>
                </a:solidFill>
                <a:latin typeface="Vivaldi" panose="03020602050506090804" pitchFamily="66" charset="0"/>
              </a:rPr>
              <a:t>Finaritra</a:t>
            </a:r>
            <a:r>
              <a:rPr lang="en-GB" sz="9600" dirty="0" smtClean="0">
                <a:solidFill>
                  <a:schemeClr val="tx1"/>
                </a:solidFill>
                <a:latin typeface="Vivaldi" panose="03020602050506090804" pitchFamily="66" charset="0"/>
              </a:rPr>
              <a:t> </a:t>
            </a:r>
            <a:r>
              <a:rPr lang="en-GB" sz="9600" dirty="0" smtClean="0">
                <a:solidFill>
                  <a:schemeClr val="tx1"/>
                </a:solidFill>
                <a:latin typeface="Vivaldi" panose="03020602050506090804" pitchFamily="66" charset="0"/>
              </a:rPr>
              <a:t/>
            </a:r>
            <a:br>
              <a:rPr lang="en-GB" sz="9600" dirty="0" smtClean="0">
                <a:solidFill>
                  <a:schemeClr val="tx1"/>
                </a:solidFill>
                <a:latin typeface="Vivaldi" panose="03020602050506090804" pitchFamily="66" charset="0"/>
              </a:rPr>
            </a:br>
            <a:r>
              <a:rPr lang="en-GB" sz="9600" dirty="0" err="1" smtClean="0">
                <a:solidFill>
                  <a:schemeClr val="tx1"/>
                </a:solidFill>
                <a:latin typeface="Vivaldi" panose="03020602050506090804" pitchFamily="66" charset="0"/>
              </a:rPr>
              <a:t>ny</a:t>
            </a:r>
            <a:r>
              <a:rPr lang="en-GB" sz="9600" dirty="0" smtClean="0">
                <a:solidFill>
                  <a:schemeClr val="tx1"/>
                </a:solidFill>
                <a:latin typeface="Vivaldi" panose="03020602050506090804" pitchFamily="66" charset="0"/>
              </a:rPr>
              <a:t> </a:t>
            </a:r>
            <a:r>
              <a:rPr lang="en-GB" sz="9600" dirty="0" err="1" smtClean="0">
                <a:solidFill>
                  <a:schemeClr val="tx1"/>
                </a:solidFill>
                <a:latin typeface="Vivaldi" panose="03020602050506090804" pitchFamily="66" charset="0"/>
              </a:rPr>
              <a:t>masoko</a:t>
            </a:r>
            <a:endParaRPr lang="fr-FR" sz="9600" dirty="0">
              <a:solidFill>
                <a:schemeClr val="tx1"/>
              </a:solidFill>
              <a:latin typeface="Vivaldi" panose="0302060205050609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00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Andro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soa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andro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soa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Fa </a:t>
            </a:r>
            <a:r>
              <a:rPr lang="en-GB" dirty="0" err="1" smtClean="0">
                <a:solidFill>
                  <a:schemeClr val="tx1"/>
                </a:solidFill>
              </a:rPr>
              <a:t>Jeso</a:t>
            </a:r>
            <a:r>
              <a:rPr lang="en-GB" dirty="0" smtClean="0">
                <a:solidFill>
                  <a:schemeClr val="tx1"/>
                </a:solidFill>
              </a:rPr>
              <a:t> no </a:t>
            </a:r>
            <a:r>
              <a:rPr lang="en-GB" dirty="0" err="1" smtClean="0">
                <a:solidFill>
                  <a:schemeClr val="tx1"/>
                </a:solidFill>
              </a:rPr>
              <a:t>Mpanavotra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173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1 </a:t>
            </a:r>
            <a:r>
              <a:rPr lang="en-GB" dirty="0" err="1" smtClean="0">
                <a:solidFill>
                  <a:schemeClr val="tx1"/>
                </a:solidFill>
              </a:rPr>
              <a:t>Finaritra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masoko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Mijery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Mpanjakako</a:t>
            </a:r>
            <a:r>
              <a:rPr lang="en-GB" dirty="0" smtClean="0">
                <a:solidFill>
                  <a:schemeClr val="tx1"/>
                </a:solidFill>
              </a:rPr>
              <a:t> ;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vavako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hisokatra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Hidera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Mpanavotro</a:t>
            </a:r>
            <a:r>
              <a:rPr lang="en-GB" dirty="0" smtClean="0">
                <a:solidFill>
                  <a:schemeClr val="tx1"/>
                </a:solidFill>
              </a:rPr>
              <a:t> ;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05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Andro soa, andro soa,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 Jeso no Mpanavotra ;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He ! ravo ny fanahiko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Mihira ao anatiko,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285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Andro soa, andro soa,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 Jeso no Mpanavotra.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381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2 Ho tiako ny Tompoko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Ambara-pahafatiko,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 Izy no Mpanafaka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Manaisotra ny heloko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92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Andro soa, andro soa,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 Jeso no Mpanavotra ;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He ! ravo ny fanahiko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Mihira ao anatiko,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60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Andro soa, andro soa,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 Jeso no Mpanavotra.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21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3 Faingàna re,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ry havako 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Hatòny e ! ny Tomponao ;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Andeha mba hiaraka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Hihira sy hivavaka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46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Andro soa, andro soa,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 Jeso no Mpanavotra ;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He ! ravo ny fanahiko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Mihira ao anatiko,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558299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50</Words>
  <Application>Microsoft Office PowerPoint</Application>
  <PresentationFormat>Affichage à l'écran (4:3)</PresentationFormat>
  <Paragraphs>10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Helvetica Inserat LT Std</vt:lpstr>
      <vt:lpstr>Vivaldi</vt:lpstr>
      <vt:lpstr>1_Thème Office</vt:lpstr>
      <vt:lpstr>538  Finaritra  ny masoko</vt:lpstr>
      <vt:lpstr>1 Finaritra ny masoko Mijery ny Mpanjakako ; Ny vavako hisokatra Hidera ny Mpanavotro ;</vt:lpstr>
      <vt:lpstr>Andro soa, andro soa, Fa Jeso no Mpanavotra ; He ! ravo ny fanahiko Mihira ao anatiko,</vt:lpstr>
      <vt:lpstr>Andro soa, andro soa, Fa Jeso no Mpanavotra.</vt:lpstr>
      <vt:lpstr>2 Ho tiako ny Tompoko Ambara-pahafatiko, Fa Izy no Mpanafaka Manaisotra ny heloko </vt:lpstr>
      <vt:lpstr>Andro soa, andro soa, Fa Jeso no Mpanavotra ; He ! ravo ny fanahiko Mihira ao anatiko,</vt:lpstr>
      <vt:lpstr>Andro soa, andro soa, Fa Jeso no Mpanavotra.</vt:lpstr>
      <vt:lpstr>3 Faingàna re,  ry havako ! Hatòny e ! ny Tomponao ; Andeha mba hiaraka Hihira sy hivavaka ;</vt:lpstr>
      <vt:lpstr>Andro soa, andro soa, Fa Jeso no Mpanavotra ; He ! ravo ny fanahiko Mihira ao anatiko,</vt:lpstr>
      <vt:lpstr>Andro soa, andro soa, Fa Jeso no Mpanavotra.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AKV</cp:lastModifiedBy>
  <cp:revision>17</cp:revision>
  <dcterms:created xsi:type="dcterms:W3CDTF">2015-02-15T12:43:03Z</dcterms:created>
  <dcterms:modified xsi:type="dcterms:W3CDTF">2023-09-03T05:16:36Z</dcterms:modified>
</cp:coreProperties>
</file>