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3" r:id="rId5"/>
    <p:sldId id="267" r:id="rId6"/>
    <p:sldId id="264" r:id="rId7"/>
    <p:sldId id="269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-7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44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0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4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2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540 -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làlan-tsara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Maintimolaly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5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Hitako ny lalan-tsara,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hizorako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Azoko ny famonjena,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hotanako 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0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Manampia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Fanahy Masina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4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Ravoravo aho,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Tompoko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aho, ry Mpamonjy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Afakao ny heloko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33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Gaga aho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fanavotanao.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8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Fitiavana ihany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natolotrao anay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kosa fahotana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navalinay Anao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4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Aza isaina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ny hadisoanay.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2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mpanota hilazako,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tànako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Hilazako fa ny rany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nataony avotra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84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Matokia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ny fitiavany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325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540 - Hitako ny làlan-tsara (Maintimolaly)</vt:lpstr>
      <vt:lpstr>1 Hitako ny lalan-tsara, Ka hizorako izao, Azoko ny famonjena, Ka hotanako tokoa</vt:lpstr>
      <vt:lpstr>:,: Manampia :,: Ry Fanahy Masina ô !</vt:lpstr>
      <vt:lpstr>2 Ravoravo aho, Jeso  Hianao no Tompoko ; Faly aho, ry Mpamonjy ! Afakao ny heloko ;</vt:lpstr>
      <vt:lpstr>:,: Gaga aho :,: Noho ny fanavotanao.</vt:lpstr>
      <vt:lpstr>3 Fitiavana ihany No natolotrao anay : Nefa kosa fahotana No navalinay Anao :</vt:lpstr>
      <vt:lpstr>:,: Aza isaina :,: Re ny hadisoanay.</vt:lpstr>
      <vt:lpstr>4 Ny mpanota hilazako, Ny Mpamonjy tànako  Hilazako fa ny rany No nataony avotra :</vt:lpstr>
      <vt:lpstr>:,: Matokia :,: He, ny fitiavany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2016-02-12T17:47:34Z</dcterms:modified>
</cp:coreProperties>
</file>