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3" r:id="rId5"/>
    <p:sldId id="267" r:id="rId6"/>
    <p:sldId id="264" r:id="rId7"/>
    <p:sldId id="269" r:id="rId8"/>
    <p:sldId id="265" r:id="rId9"/>
    <p:sldId id="270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68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45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97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7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938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32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34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761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388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94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59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3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92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541 - He,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izany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hira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manako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232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He, izany hira manako re!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zaza very tonga amin-dRay;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6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He! Falifaly izay mandre;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efa maty velona indray.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98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lndro ny Rainy lasa nankao,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He! Fa miteny: "Peratra soa,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11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Soloy ny lamba, kapa alao."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efa maty velona indray.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67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He izany hoby an-tranon-dRay!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voavonjy ilay nania;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27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Hobio, ry tany sy lanitra!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efa maty velona indray.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49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0, ry anjely an-dapa soa!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Miraisa hina hanandra-peo;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57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mangina, fa mba lazao,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efa maty velona indray.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59163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67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541 - He, izany hira manako re</vt:lpstr>
      <vt:lpstr>1 He, izany hira manako re! Ilay zaza very tonga amin-dRay;</vt:lpstr>
      <vt:lpstr>He! Falifaly izay mandre; Ilay efa maty velona indray.</vt:lpstr>
      <vt:lpstr>2. lndro ny Rainy lasa nankao, He! Fa miteny: "Peratra soa,</vt:lpstr>
      <vt:lpstr>Soloy ny lamba, kapa alao." Ilay efa maty velona indray.</vt:lpstr>
      <vt:lpstr>3. He izany hoby an-tranon-dRay!  Fa voavonjy ilay nania;</vt:lpstr>
      <vt:lpstr>Hobio, ry tany sy lanitra! Ilay efa maty velona indray.</vt:lpstr>
      <vt:lpstr>4. 0, ry anjely an-dapa soa! Miraisa hina hanandra-peo;</vt:lpstr>
      <vt:lpstr>Aza mangina, fa mba lazao, Ilay efa maty velona indray.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2016-02-12T17:47:03Z</dcterms:modified>
</cp:coreProperties>
</file>