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00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6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23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8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7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0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2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0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5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542 - Jehovah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anjarako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827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no anjarako,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lzaho tsy halahelo,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 no Mpanavotro.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lzaho ho ravoravo.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Maro no tia harena,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Betsaka no mila vola,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F'izaho efa manana,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no anjarako,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7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didiny no mamiko,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asany no tiako,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teniny mahahendry,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ran'ny Zanany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mahadio.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30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mba mamiko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sitrako ny filàny,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Omeko veloma izany;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no anjarako,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6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Anao tokoa,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fanahiko, rehetra;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Ataovy ho Anao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anjarako.:,: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4398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26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542 - Jehovah no anjarako</vt:lpstr>
      <vt:lpstr>Jehovah no anjarako, lzaho tsy halahelo, Fa jeso no Mpanavotro. lzaho ho ravoravo.</vt:lpstr>
      <vt:lpstr>Maro no tia harena, Betsaka no mila vola, F'izaho efa manana, Jehovah no anjarako,</vt:lpstr>
      <vt:lpstr>Ny didiny no mamiko, Ny asany no tiako, Ny teniny mahahendry, Ny ran'ny Zanany No mahadio.</vt:lpstr>
      <vt:lpstr>Tsy mba mamiko  ny tany, Tsy sitrako ny filàny, Omeko veloma izany; Jehovah no anjarako,</vt:lpstr>
      <vt:lpstr>:,: Anao tokoa,  ry Jesosy, Ny fanahiko, rehetra; Ataovy ho Anao aho, Hianao no anjarako.:,: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2016-02-12T17:45:41Z</dcterms:modified>
</cp:coreProperties>
</file>