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61" r:id="rId2"/>
    <p:sldId id="262" r:id="rId3"/>
    <p:sldId id="265" r:id="rId4"/>
    <p:sldId id="263" r:id="rId5"/>
    <p:sldId id="266" r:id="rId6"/>
    <p:sldId id="264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56" d="100"/>
          <a:sy n="56" d="100"/>
        </p:scale>
        <p:origin x="42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1362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89F95-36E1-4914-B125-695D655A0135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178D1-CDB7-4C27-82CE-68B30DA33B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9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178D1-CDB7-4C27-82CE-68B30DA33B1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187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42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87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575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79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432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46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69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7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016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49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401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72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25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543 -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Mihoby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b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fanahiko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409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Mihoby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fanahiko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Fa </a:t>
            </a:r>
            <a:r>
              <a:rPr lang="en-GB" dirty="0" err="1" smtClean="0">
                <a:solidFill>
                  <a:schemeClr val="tx1"/>
                </a:solidFill>
              </a:rPr>
              <a:t>voavonjy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izao</a:t>
            </a:r>
            <a:r>
              <a:rPr lang="en-GB" dirty="0" smtClean="0">
                <a:solidFill>
                  <a:schemeClr val="tx1"/>
                </a:solidFill>
              </a:rPr>
              <a:t>;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ratran'ny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Mpamonjiko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No </a:t>
            </a:r>
            <a:r>
              <a:rPr lang="en-GB" dirty="0" err="1" smtClean="0">
                <a:solidFill>
                  <a:schemeClr val="tx1"/>
                </a:solidFill>
              </a:rPr>
              <a:t>misy</a:t>
            </a:r>
            <a:r>
              <a:rPr lang="en-GB" dirty="0" smtClean="0">
                <a:solidFill>
                  <a:schemeClr val="tx1"/>
                </a:solidFill>
              </a:rPr>
              <a:t> aim-</a:t>
            </a:r>
            <a:r>
              <a:rPr lang="en-GB" dirty="0" err="1" smtClean="0">
                <a:solidFill>
                  <a:schemeClr val="tx1"/>
                </a:solidFill>
              </a:rPr>
              <a:t>baovao</a:t>
            </a:r>
            <a:r>
              <a:rPr lang="en-GB" dirty="0" smtClean="0">
                <a:solidFill>
                  <a:schemeClr val="tx1"/>
                </a:solidFill>
              </a:rPr>
              <a:t>.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62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Fiv</a:t>
            </a:r>
            <a:r>
              <a:rPr lang="en-GB" dirty="0" smtClean="0">
                <a:solidFill>
                  <a:schemeClr val="tx1"/>
                </a:solidFill>
              </a:rPr>
              <a:t> :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ran'i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Jesosy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No </a:t>
            </a:r>
            <a:r>
              <a:rPr lang="en-GB" dirty="0" err="1" smtClean="0">
                <a:solidFill>
                  <a:schemeClr val="tx1"/>
                </a:solidFill>
              </a:rPr>
              <a:t>tena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avotro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sambatra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tretrika</a:t>
            </a:r>
            <a:r>
              <a:rPr lang="en-GB" dirty="0" smtClean="0">
                <a:solidFill>
                  <a:schemeClr val="tx1"/>
                </a:solidFill>
              </a:rPr>
              <a:t> am-</a:t>
            </a:r>
            <a:r>
              <a:rPr lang="en-GB" dirty="0" err="1" smtClean="0">
                <a:solidFill>
                  <a:schemeClr val="tx1"/>
                </a:solidFill>
              </a:rPr>
              <a:t>po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22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2.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ratran'ny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Mpamonjinao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Ry </a:t>
            </a:r>
            <a:r>
              <a:rPr lang="en-GB" dirty="0" err="1" smtClean="0">
                <a:solidFill>
                  <a:schemeClr val="tx1"/>
                </a:solidFill>
              </a:rPr>
              <a:t>foko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jereo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Fa </a:t>
            </a:r>
            <a:r>
              <a:rPr lang="en-GB" dirty="0" err="1" smtClean="0">
                <a:solidFill>
                  <a:schemeClr val="tx1"/>
                </a:solidFill>
              </a:rPr>
              <a:t>hanasitrana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fiainanao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62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Fiv</a:t>
            </a:r>
            <a:r>
              <a:rPr lang="en-GB" dirty="0" smtClean="0">
                <a:solidFill>
                  <a:schemeClr val="tx1"/>
                </a:solidFill>
              </a:rPr>
              <a:t> :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ran'i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Jesosy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No </a:t>
            </a:r>
            <a:r>
              <a:rPr lang="en-GB" dirty="0" err="1" smtClean="0">
                <a:solidFill>
                  <a:schemeClr val="tx1"/>
                </a:solidFill>
              </a:rPr>
              <a:t>tena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avotro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sambatra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tretrika</a:t>
            </a:r>
            <a:r>
              <a:rPr lang="en-GB" dirty="0" smtClean="0">
                <a:solidFill>
                  <a:schemeClr val="tx1"/>
                </a:solidFill>
              </a:rPr>
              <a:t> am-</a:t>
            </a:r>
            <a:r>
              <a:rPr lang="en-GB" dirty="0" err="1" smtClean="0">
                <a:solidFill>
                  <a:schemeClr val="tx1"/>
                </a:solidFill>
              </a:rPr>
              <a:t>po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96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3. </a:t>
            </a:r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mibitaha</a:t>
            </a:r>
            <a:r>
              <a:rPr lang="en-GB" dirty="0" smtClean="0">
                <a:solidFill>
                  <a:schemeClr val="tx1"/>
                </a:solidFill>
              </a:rPr>
              <a:t> re,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gadra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tapaka</a:t>
            </a:r>
            <a:r>
              <a:rPr lang="en-GB" dirty="0" smtClean="0">
                <a:solidFill>
                  <a:schemeClr val="tx1"/>
                </a:solidFill>
              </a:rPr>
              <a:t> :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hajambana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nanjo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Izao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dia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afaka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573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Fiv</a:t>
            </a:r>
            <a:r>
              <a:rPr lang="en-GB" dirty="0" smtClean="0">
                <a:solidFill>
                  <a:schemeClr val="tx1"/>
                </a:solidFill>
              </a:rPr>
              <a:t> :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ran'i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Jesosy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No </a:t>
            </a:r>
            <a:r>
              <a:rPr lang="en-GB" dirty="0" err="1" smtClean="0">
                <a:solidFill>
                  <a:schemeClr val="tx1"/>
                </a:solidFill>
              </a:rPr>
              <a:t>tena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avotro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sambatra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tretrika</a:t>
            </a:r>
            <a:r>
              <a:rPr lang="en-GB" dirty="0" smtClean="0">
                <a:solidFill>
                  <a:schemeClr val="tx1"/>
                </a:solidFill>
              </a:rPr>
              <a:t> am-</a:t>
            </a:r>
            <a:r>
              <a:rPr lang="en-GB" dirty="0" err="1" smtClean="0">
                <a:solidFill>
                  <a:schemeClr val="tx1"/>
                </a:solidFill>
              </a:rPr>
              <a:t>po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24492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39</Words>
  <Application>Microsoft Office PowerPoint</Application>
  <PresentationFormat>Affichage à l'écran (4:3)</PresentationFormat>
  <Paragraphs>8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Inserat LT Std</vt:lpstr>
      <vt:lpstr>1_Thème Office</vt:lpstr>
      <vt:lpstr>543 - Mihoby  ny fanahiko</vt:lpstr>
      <vt:lpstr>1 Mihoby  ny fanahiko, Fa voavonjy izao; Ny ratran'ny Mpamonjiko,  No misy aim-baovao. </vt:lpstr>
      <vt:lpstr>Fiv : Ny ran'i Jesosy, No tena avotro, Ka sambatra aho Sy tretrika am-po.</vt:lpstr>
      <vt:lpstr>2. Ny ratran'ny Mpamonjinao, Ry foko, mba jereo. Fa hanasitrana anao, Ka ho fiainanao.</vt:lpstr>
      <vt:lpstr>Fiv : Ny ran'i Jesosy, No tena avotro, Ka sambatra aho Sy tretrika am-po.</vt:lpstr>
      <vt:lpstr>3. Mba mibitaha re, ry fo, Ny gadra tapaka : Ny hajambana izay nanjo,  Izao dia afaka.</vt:lpstr>
      <vt:lpstr>Fiv : Ny ran'i Jesosy, No tena avotro, Ka sambatra aho Sy tretrika am-po.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18</cp:revision>
  <dcterms:created xsi:type="dcterms:W3CDTF">2015-02-15T12:43:03Z</dcterms:created>
  <dcterms:modified xsi:type="dcterms:W3CDTF">2023-10-23T17:49:35Z</dcterms:modified>
</cp:coreProperties>
</file>