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8" r:id="rId6"/>
    <p:sldId id="264" r:id="rId7"/>
    <p:sldId id="269" r:id="rId8"/>
    <p:sldId id="265" r:id="rId9"/>
    <p:sldId id="270" r:id="rId10"/>
    <p:sldId id="266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4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1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1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7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3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5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7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7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7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7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5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544 -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Misaora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an'i Jehovah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54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Fa zohy no itoerana,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Lava-bato no ierena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74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indrafo no ifalian'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mpivahiny mandalo.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01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Misaora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an'i Jehovah,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Miantsoa ny anarany,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27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Mitoria ny asany,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Amin'ny olombelona.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94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Ambarao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fiantrany,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Lazao ny famindram-pony,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21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mahagaga antsika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fitiavany antsika,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7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Mpanota tsy naringana,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Very mana-Mpanavotra,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56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Maty ka nomeny 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velona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72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Andriamanitray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Mpamonjy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85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Fanahy Masina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Vonjeo ny olona ory,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363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46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544 - Misaora  an'i Jehovah</vt:lpstr>
      <vt:lpstr>1 Misaora  an'i Jehovah,  Miantsoa ny anarany, </vt:lpstr>
      <vt:lpstr>Mitoria ny asany, Amin'ny olombelona.</vt:lpstr>
      <vt:lpstr>2. Ambarao  ny fiantrany,  Lazao ny famindram-pony,</vt:lpstr>
      <vt:lpstr>Fa mahagaga antsika  Ny fitiavany antsika,</vt:lpstr>
      <vt:lpstr>3. Mpanota tsy naringana, Very mana-Mpanavotra,</vt:lpstr>
      <vt:lpstr>Maty ka nomeny aina, Ho velona mandrakizay.</vt:lpstr>
      <vt:lpstr>4. Ry  Andriamanitray ô! Ry Jesosy  Mpamonjy ô!</vt:lpstr>
      <vt:lpstr>Ry Fanahy Masina ô! Vonjeo ny olona ory,</vt:lpstr>
      <vt:lpstr>5. Fa zohy no itoerana, Lava-bato no ierena</vt:lpstr>
      <vt:lpstr>Fa indrafo no ifalian' Ny mpivahiny mandalo.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2016-02-12T18:23:11Z</dcterms:modified>
</cp:coreProperties>
</file>