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64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26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4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99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07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81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2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22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914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61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67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33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04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546 -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Haleloia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Haleloia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444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Haleloia, haleloia!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no Mpamonjiko,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Haleloia, haleloia!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Afaka ny heloko.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71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Sambatra aho tretrika aho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Ahy re ny lanitra,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Haleloia, haleloia!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no Mpanavotra.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08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Haleloia, haleloia!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Ravoravo re ny fo.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Haleloia, haleloia!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re no soloko.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54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Afaka aho, afaka aho,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Levona ny otako;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Haleloia, haleloia!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Lanitra no lovako.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08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Haleloia, haleloia!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Matokia hianao.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Haleloia, haleloia!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Maty mba ho solonao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09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Tompo mahatoky,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mpanota very ô.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Haleloia, haleloia!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Raiso ny famindram-po.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98687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37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546 - Haleloia, Haleloia!</vt:lpstr>
      <vt:lpstr>1 Haleloia, haleloia! Jeso no Mpamonjiko,  Haleloia, haleloia! Afaka ny heloko. </vt:lpstr>
      <vt:lpstr>Sambatra aho tretrika aho Ahy re ny lanitra,  Haleloia, haleloia! Jeso no Mpanavotra.</vt:lpstr>
      <vt:lpstr>2. Haleloia, haleloia!  Ravoravo re ny fo. Haleloia, haleloia!  Jeso re no soloko.</vt:lpstr>
      <vt:lpstr>Afaka aho, afaka aho, Levona ny otako; Haleloia, haleloia!  Lanitra no lovako.</vt:lpstr>
      <vt:lpstr>3. Haleloia, haleloia!  Matokia hianao. Haleloia, haleloia! Maty mba ho solonao</vt:lpstr>
      <vt:lpstr>Jeso Tompo mahatoky, Ry mpanota very ô.  Haleloia, haleloia! Raiso ny famindram-po.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2016-02-12T18:21:42Z</dcterms:modified>
</cp:coreProperties>
</file>