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7" r:id="rId4"/>
    <p:sldId id="263" r:id="rId5"/>
    <p:sldId id="276" r:id="rId6"/>
    <p:sldId id="264" r:id="rId7"/>
    <p:sldId id="275" r:id="rId8"/>
    <p:sldId id="265" r:id="rId9"/>
    <p:sldId id="274" r:id="rId10"/>
    <p:sldId id="266" r:id="rId11"/>
    <p:sldId id="273" r:id="rId12"/>
    <p:sldId id="267" r:id="rId13"/>
    <p:sldId id="272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-10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8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0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09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4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4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7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5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88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3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547 -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Masoandronay</a:t>
            </a:r>
            <a:r>
              <a:rPr lang="en-GB" dirty="0" smtClean="0">
                <a:solidFill>
                  <a:schemeClr val="tx1"/>
                </a:solidFill>
              </a:rPr>
              <a:t> ô!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4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Mpanjaka Fiadananay ô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Ekena tokoa ny herinao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sabatry ny firenena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Hatao fangady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9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Eny, Jeso! Zoky be fitia,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Soa lehibe no nentinao taty,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1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Avy izahay, mba hisaotra 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Noho ny fitiavanao.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9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Ry Jeso Tompo tia anay ô!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Misaotra Anao izahay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3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henika ny hasoavanao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tontolo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Eny, Jeso! Zoky be fitia,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Soa lehibe no nentinao taty,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7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Avy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hisaotra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Noho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3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Masoandronay</a:t>
            </a:r>
            <a:r>
              <a:rPr lang="en-GB" dirty="0" smtClean="0">
                <a:solidFill>
                  <a:schemeClr val="tx1"/>
                </a:solidFill>
              </a:rPr>
              <a:t> ô!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aizin'ny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2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tonga aty anatinay izao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Mazava lehibe.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8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Eny, Jeso! Zoky be fitia,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Soa lehibe no nentinao taty,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0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Avy izahay, mba hisaotra 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Noho ny fitiavanao.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0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Vangianao ny tokantrano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menatr' ery, kaody sy lao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2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fomba ahitana angano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tsy mba sitrakao.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4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Eny, Jeso! Zoky be fitia,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Soa lehibe no nentinao taty,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9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Avy izahay, mba hisaotra 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Noho ny fitiavanao.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386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113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547 - Ry Jeso Masoandronay ô!</vt:lpstr>
      <vt:lpstr>1 Ry Jeso Masoandronay ô!  Ny aizin'ny fo lasa tokoa</vt:lpstr>
      <vt:lpstr>Fa tonga aty anatinay izao  Mazava lehibe.</vt:lpstr>
      <vt:lpstr>Fiv : Eny, Jeso! Zoky be fitia, Soa lehibe no nentinao taty, </vt:lpstr>
      <vt:lpstr>Avy izahay, mba hisaotra Anao  Noho ny fitiavanao.</vt:lpstr>
      <vt:lpstr>2. Vangianao ny tokantrano Ka menatr' ery, kaody sy lao</vt:lpstr>
      <vt:lpstr>Ny fomba ahitana angano Izay tsy mba sitrakao.</vt:lpstr>
      <vt:lpstr>Fiv : Eny, Jeso! Zoky be fitia, Soa lehibe no nentinao taty, </vt:lpstr>
      <vt:lpstr>Avy izahay, mba hisaotra Anao  Noho ny fitiavanao.</vt:lpstr>
      <vt:lpstr>3. Mpanjaka Fiadananay ô Ekena tokoa ny herinao :</vt:lpstr>
      <vt:lpstr>Ny sabatry ny firenena Hatao fangady izao.</vt:lpstr>
      <vt:lpstr>Fiv : Eny, Jeso! Zoky be fitia, Soa lehibe no nentinao taty, </vt:lpstr>
      <vt:lpstr>Avy izahay, mba hisaotra Anao  Noho ny fitiavanao.</vt:lpstr>
      <vt:lpstr>4. Ry Jeso Tompo tia anay ô!  Misaotra Anao izahay izao</vt:lpstr>
      <vt:lpstr>Fa henika ny hasoavanao  Izao tontolo izao.</vt:lpstr>
      <vt:lpstr>Fiv : Eny, Jeso! Zoky be fitia, Soa lehibe no nentinao taty, </vt:lpstr>
      <vt:lpstr>Avy izahay, mba hisaotra Anao  Noho ny fitiavanao.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2023-01-01T06:39:00Z</dcterms:modified>
</cp:coreProperties>
</file>