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62" r:id="rId3"/>
    <p:sldId id="271" r:id="rId4"/>
    <p:sldId id="272" r:id="rId5"/>
    <p:sldId id="273" r:id="rId6"/>
    <p:sldId id="263" r:id="rId7"/>
    <p:sldId id="270" r:id="rId8"/>
    <p:sldId id="269" r:id="rId9"/>
    <p:sldId id="268" r:id="rId10"/>
    <p:sldId id="264" r:id="rId11"/>
    <p:sldId id="267" r:id="rId12"/>
    <p:sldId id="266" r:id="rId13"/>
    <p:sldId id="265" r:id="rId1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529" autoAdjust="0"/>
    <p:restoredTop sz="86391" autoAdjust="0"/>
  </p:normalViewPr>
  <p:slideViewPr>
    <p:cSldViewPr snapToGrid="0">
      <p:cViewPr varScale="1">
        <p:scale>
          <a:sx n="57" d="100"/>
          <a:sy n="57" d="100"/>
        </p:scale>
        <p:origin x="54" y="21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3562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8313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43992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51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683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8776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6726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64935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76117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6418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03972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0296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2436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67013"/>
            <a:ext cx="9261475" cy="1325562"/>
          </a:xfrm>
        </p:spPr>
        <p:txBody>
          <a:bodyPr/>
          <a:lstStyle/>
          <a:p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548 - He, Jehovah no </a:t>
            </a:r>
            <a:r>
              <a:rPr lang="en-GB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Mpiandry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ahy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323329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3. Amelaranao latabatra aho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Eo imaso mpahavaloko;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05374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Namboaranao kapoaka aho,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Mampahery sy mahafa-po;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29053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Eny, indrafo tsy hita lany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 hiaraka amiko izao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98254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:,: Mandra-pahatongako ho any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Amim-pahazavan'ny tavanao :,: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1787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 He, Jehovah no Mpiandry ahy,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Tsy mba misy hatahorako;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9704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Raha izy no mitondra ahy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Ahi-maitso no handriako.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508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Eny, fa ny tany karankaina,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Dia hody saha lonaka,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385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:,: Ary ao amoron-dranon'aina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Hialan'ny foko sasatra :,: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0915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2. He, Jehovah no Mpitarika ahy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Ao an-dàlam-pahamarinana,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8466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Koa tsy ho kivy ny fanahy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Amin' ny alom-pahafatesana 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7759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Hianao, ry Tokiko irery,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 hiara-dia amiko.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74394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:,: Ka ny tsorakazonao mahery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 hanafaka ny tahotro :,: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0660367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</TotalTime>
  <Words>76</Words>
  <Application>Microsoft Office PowerPoint</Application>
  <PresentationFormat>Affichage à l'écran (4:3)</PresentationFormat>
  <Paragraphs>13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7" baseType="lpstr">
      <vt:lpstr>Arial</vt:lpstr>
      <vt:lpstr>Calibri</vt:lpstr>
      <vt:lpstr>Helvetica Inserat LT Std</vt:lpstr>
      <vt:lpstr>1_Thème Office</vt:lpstr>
      <vt:lpstr>548 - He, Jehovah no Mpiandry ahy</vt:lpstr>
      <vt:lpstr>1 He, Jehovah no Mpiandry ahy, Tsy mba misy hatahorako;</vt:lpstr>
      <vt:lpstr>Raha izy no mitondra ahy  Ahi-maitso no handriako.</vt:lpstr>
      <vt:lpstr>Eny, fa ny tany karankaina, Dia hody saha lonaka,</vt:lpstr>
      <vt:lpstr>:,: Ary ao amoron-dranon'aina  Hialan'ny foko sasatra :,:</vt:lpstr>
      <vt:lpstr>2. He, Jehovah no Mpitarika ahy Ao an-dàlam-pahamarinana, </vt:lpstr>
      <vt:lpstr>Koa tsy ho kivy ny fanahy Amin' ny alom-pahafatesana ;</vt:lpstr>
      <vt:lpstr>Hianao, ry Tokiko irery, No hiara-dia amiko.</vt:lpstr>
      <vt:lpstr>:,: Ka ny tsorakazonao mahery  No hanafaka ny tahotro :,:</vt:lpstr>
      <vt:lpstr>3. Amelaranao latabatra aho Eo imaso mpahavaloko;</vt:lpstr>
      <vt:lpstr>Namboaranao kapoaka aho, Mampahery sy mahafa-po; </vt:lpstr>
      <vt:lpstr>Eny, indrafo tsy hita lany No hiaraka amiko izao</vt:lpstr>
      <vt:lpstr>:,: Mandra-pahatongako ho any Amim-pahazavan'ny tavanao :,: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13</cp:revision>
  <dcterms:created xsi:type="dcterms:W3CDTF">2015-02-15T12:43:03Z</dcterms:created>
  <dcterms:modified xsi:type="dcterms:W3CDTF">2016-02-12T18:17:04Z</dcterms:modified>
</cp:coreProperties>
</file>