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3" r:id="rId5"/>
    <p:sldId id="274" r:id="rId6"/>
    <p:sldId id="264" r:id="rId7"/>
    <p:sldId id="263" r:id="rId8"/>
    <p:sldId id="275" r:id="rId9"/>
    <p:sldId id="276" r:id="rId10"/>
    <p:sldId id="277" r:id="rId11"/>
    <p:sldId id="265" r:id="rId12"/>
    <p:sldId id="266" r:id="rId13"/>
    <p:sldId id="278" r:id="rId14"/>
    <p:sldId id="279" r:id="rId15"/>
    <p:sldId id="280" r:id="rId16"/>
    <p:sldId id="267" r:id="rId17"/>
    <p:sldId id="268" r:id="rId18"/>
    <p:sldId id="281" r:id="rId19"/>
    <p:sldId id="282" r:id="rId20"/>
    <p:sldId id="283" r:id="rId21"/>
    <p:sldId id="269" r:id="rId22"/>
    <p:sldId id="270" r:id="rId23"/>
    <p:sldId id="284" r:id="rId24"/>
    <p:sldId id="285" r:id="rId25"/>
    <p:sldId id="286" r:id="rId26"/>
    <p:sldId id="271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3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4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4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5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1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1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0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8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49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3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549 -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asandratro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99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Sakafo mahatanjaka,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Mamelona ny reraka;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78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foko ô! Ankalazao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lzay Mpamonjinao.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9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rany no anjarako,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ainy no fananako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ho lovako,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dia hilaozako;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28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 tsy hanaraka,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ady dia ho tapaka,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55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aloka ho tapitra,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tena zavatra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65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foko ô! Ankalazao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lzay Mpamonjinao.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hanitry 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Mamerovero fatratra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96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kalon'ny voavotra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Manatsika ahy hiakatra;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15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tavan'ny Mpamonjiko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tsinjon'ny fanahiko,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Jesosy no asandratro,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no Mpanavotro,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25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tavany manafaka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aizina ao anatiko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0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foko ô! Ankalazao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lzay Mpamonjinao.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5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Ny masoko mibanjina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Tahaka ny mpiambina,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05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Maniry ny Mpamonjiko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tafahaona amiko,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73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hovimbininy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Hipetraka eo anilany,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6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 ny hiran-danitra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honina finaritra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7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foko ô! Ankalazao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lzay Mpamonjinao.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5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tànany nanafaka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aiko tao an-davaka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6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rafiko ho ketraka,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afa-kenatra,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81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manana ny Tompoko,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mandako sy aroko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7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foko ô! Ankalazao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lzay Mpamonjinao.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3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tsiron'ny fiainana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Ananako sahady re,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0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rnby an-tànana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famonjena lehibe;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0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ranon'aina azoko,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mofon'aina haniko,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4192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124</Words>
  <Application>Microsoft Office PowerPoint</Application>
  <PresentationFormat>Affichage à l'écran 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 Inserat LT Std</vt:lpstr>
      <vt:lpstr>1_Thème Office</vt:lpstr>
      <vt:lpstr>549 - Jesosy no asandratro</vt:lpstr>
      <vt:lpstr>1 Jesosy no asandratro, Fa Izy no Mpanavotro, </vt:lpstr>
      <vt:lpstr>Ny tànany nanafaka Ny aiko tao an-davaka ; </vt:lpstr>
      <vt:lpstr>Ny rafiko ho ketraka,  Izaho afa-kenatra,</vt:lpstr>
      <vt:lpstr>Fa manana ny Tompoko, lzay mandako sy aroko ; </vt:lpstr>
      <vt:lpstr>Fiv : Ry foko ô! Ankalazao Jesosy, lzay Mpamonjinao.</vt:lpstr>
      <vt:lpstr>2. Ny tsiron'ny fiainana Ananako sahady re, </vt:lpstr>
      <vt:lpstr>Fa efa rnby an-tànana Ny famonjena lehibe; </vt:lpstr>
      <vt:lpstr>Ny ranon'aina azoko, Ny mofon'aina haniko, </vt:lpstr>
      <vt:lpstr>Sakafo mahatanjaka, Mamelona ny reraka;</vt:lpstr>
      <vt:lpstr>Fiv : Ry foko ô! Ankalazao Jesosy, lzay Mpamonjinao.</vt:lpstr>
      <vt:lpstr>3. Ny rany no anjarako, Ny ainy no fananako ; </vt:lpstr>
      <vt:lpstr>Ny lanitra ho lovako, Ny tany dia hilaozako; </vt:lpstr>
      <vt:lpstr>Ny ota tsy hanaraka, Ny ady dia ho tapaka, </vt:lpstr>
      <vt:lpstr>Ny aloka ho tapitra, Fa ao ny tena zavatra </vt:lpstr>
      <vt:lpstr>Fiv : Ry foko ô! Ankalazao Jesosy, lzay Mpamonjinao.</vt:lpstr>
      <vt:lpstr>4. Ny hanitry ny lanitra Mamerovero fatratra ; </vt:lpstr>
      <vt:lpstr>Ny kalon'ny voavotra Manatsika ahy hiakatra; </vt:lpstr>
      <vt:lpstr>Ny tavan'ny Mpamonjiko No tsinjon'ny fanahiko, </vt:lpstr>
      <vt:lpstr>Ny tavany manafaka Ny aizina ao anatiko :</vt:lpstr>
      <vt:lpstr>Fiv : Ry foko ô! Ankalazao Jesosy, lzay Mpamonjinao.</vt:lpstr>
      <vt:lpstr>5. Ny masoko mibanjina Tahaka ny mpiambina,</vt:lpstr>
      <vt:lpstr>Maniry ny Mpamonjiko Ho tafahaona amiko, </vt:lpstr>
      <vt:lpstr>Izaho hovimbininy Hipetraka eo anilany, </vt:lpstr>
      <vt:lpstr>Hanao ny hiran-danitra Sy honina finaritra ;</vt:lpstr>
      <vt:lpstr>Fiv : Ry foko ô! Ankalazao Jesosy, lzay Mpamonjinao.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2016-02-12T18:20:13Z</dcterms:modified>
</cp:coreProperties>
</file>