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1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3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2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7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8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63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550 -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itoerako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Midina</a:t>
            </a:r>
            <a:r>
              <a:rPr lang="en-GB" dirty="0" smtClean="0">
                <a:solidFill>
                  <a:schemeClr val="tx1"/>
                </a:solidFill>
              </a:rPr>
              <a:t> re,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Andon'aina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anatiko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Tsy aloka malaky lasa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angatahiko,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hery monina hiasa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hanavao ny fo.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Ny afonao ampandreseo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afon'nofoko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sitrakao anie hekeko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tena sitrako.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4. He,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zavatra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ilaiko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hohavaozinao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asoloy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velon-ko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7385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29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550 - Ry Tompo ô,  ny tany maina</vt:lpstr>
      <vt:lpstr>1 Ry Tompo ô,  ny tany maina  No itoerako ; Midina re, ry Andon'aina  Ho ao anatiko.</vt:lpstr>
      <vt:lpstr>2. Tsy aloka malaky lasa No angatahiko, Fa hery monina hiasa Sy hanavao ny fo.</vt:lpstr>
      <vt:lpstr>3. Ny afonao ampandreseo  Ny afon'nofoko ; Ny sitrakao anie hekeko  Ho tena sitrako.</vt:lpstr>
      <vt:lpstr>4. He, tena zavatra ilaiko Ny hohavaozinao; Ny ainao asoloy ny aiko Ho velon-ko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2023-07-26T14:49:05Z</dcterms:modified>
</cp:coreProperties>
</file>