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7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4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8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0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6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6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9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3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fahoriana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7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Tsy lany fahoriana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tanintsika ity,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fihafiana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hitako aty.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8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no jereko,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reraka 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eo no fiereko,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azon' ny manjo.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1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Ety alaim-panahy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Jeso, ny olonao,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tsy manahy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mahita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8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hojereny,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moa ho resy ve?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handreseny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fahavalo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27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Tsy azo ialana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eo anilanao,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Mahita fanimbana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mahafoy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15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Asain'ny fahoriana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Jerena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Mahazo fifaliana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maso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Rehefa hialana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tontolo izao.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tsy hitana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mahita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9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hojereko,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Tompo, 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homeko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lzao aiko kely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70152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551 - Tsy lany fahoriana</vt:lpstr>
      <vt:lpstr>1 Tsy lany fahoriana  Ity tanintsika ity, Fa be ny fihafiana lzay hitako aty.</vt:lpstr>
      <vt:lpstr>Ny Tompo no jereko, Raha reraka ny fo, Ka eo no fiereko, Raha azon' ny manjo.</vt:lpstr>
      <vt:lpstr>2. Ety alaim-panahy  Jeso, ny olonao, Kanefa tsy manahy  Izay mahita Anao.</vt:lpstr>
      <vt:lpstr>Hianao no hojereny,  Ka moa ho resy ve? Hianao no handreseny  Ny fahavalo be.</vt:lpstr>
      <vt:lpstr>3. Tsy azo ialana Ny eo anilanao, Mahita fanimbana  lzay mahafoy Anao.</vt:lpstr>
      <vt:lpstr>Asain'ny fahoriana  Jerena Hianao,  Mahazo fifaliana  Ny maso aminao.</vt:lpstr>
      <vt:lpstr>4. Rehefa hialana Izao tontolo izao.  Ny tany tsy hitana  Izay mahita Anao.</vt:lpstr>
      <vt:lpstr>Ka dia hojereko, Ry Tompo, Hianao,  Fa Hianao homeko  lzao aiko kely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2016-02-12T18:18:07Z</dcterms:modified>
</cp:coreProperties>
</file>