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2" r:id="rId4"/>
    <p:sldId id="273" r:id="rId5"/>
    <p:sldId id="263" r:id="rId6"/>
    <p:sldId id="270" r:id="rId7"/>
    <p:sldId id="271" r:id="rId8"/>
    <p:sldId id="264" r:id="rId9"/>
    <p:sldId id="268" r:id="rId10"/>
    <p:sldId id="269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67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21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65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6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949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05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79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603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128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65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856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56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86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552 -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foko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ô,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atolory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1288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amboariny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famonjena ho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891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Dia aoka hianao hatoky,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mafy ny manjo 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329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Rainao dia mahatoky,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ampy hiankinanao;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698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misy tsy ho afany,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avy ny fotoany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56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Ry foko ô,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atolory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Rainao ny manjo 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887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mafy aza ny mahory,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hovonjeny Hianao;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265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lanitra no andrandrao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Hahafaka ny sentonao.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30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Andriamanitra mahita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lzay hahasambatra anao,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34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Izy no mahay mamita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lzay zava-tsarotra aminao 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26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hotsitsiny aminao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lzay mety hahasoa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99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Ka aza kivy, ry mahantra,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ory aza hianao,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6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matokia ny Mpiantra,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tsy mahafoy anao;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9958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70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552 - Ry foko ô, mba atolory</vt:lpstr>
      <vt:lpstr>1 Ry foko ô,  mba atolory Ny Rainao ny manjo anao ;</vt:lpstr>
      <vt:lpstr>Na mafy aza ny mahory,  Dia hovonjeny Hianao;</vt:lpstr>
      <vt:lpstr>Ny lanitra no andrandrao  Hahafaka ny sentonao.</vt:lpstr>
      <vt:lpstr>2. Andriamanitra mahita lzay hahasambatra anao, </vt:lpstr>
      <vt:lpstr>Ka Izy no mahay mamita lzay zava-tsarotra aminao ; </vt:lpstr>
      <vt:lpstr>Tsy hotsitsiny aminao lzay mety hahasoa anao.</vt:lpstr>
      <vt:lpstr>3. Ka aza kivy, ry mahantra, Na ory aza hianao,</vt:lpstr>
      <vt:lpstr>Fa matokia ny Mpiantra,  Izay tsy mahafoy anao;</vt:lpstr>
      <vt:lpstr>Ny amboariny izao Dia famonjena ho anao.</vt:lpstr>
      <vt:lpstr>4. Dia aoka hianao hatoky,  Raha mafy ny manjo anao,</vt:lpstr>
      <vt:lpstr>Ny Rainao dia mahatoky, Ka ampy hiankinanao;</vt:lpstr>
      <vt:lpstr>Tsy misy tsy ho afany,  Raha avy ny fotoany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2016-02-12T18:17:38Z</dcterms:modified>
</cp:coreProperties>
</file>