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0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3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5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4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4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0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2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9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3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553 - Any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danitra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ambony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83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Any an-danitra ambony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mijery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7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He, feno antra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mangina izao!:,: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08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rera-po mitomany,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onena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Ampy ho toky izany,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mangina izao!:,: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28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 dia 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mahory,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hiaro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2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Tsy ho tra-doza akory,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mangina izao!:,: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6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Mba mahareta miandry,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hanafaka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20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Haka anao hodimandry,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mangina izao!:,: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558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553 - Any an-danitra ambony</vt:lpstr>
      <vt:lpstr>1 Any an-danitra ambony Misy mijery anao ;</vt:lpstr>
      <vt:lpstr>:,: He, feno antra  ny fony, Koa mangina izao!:,:</vt:lpstr>
      <vt:lpstr>2. Ry rera-po mitomany, Jeso onena anao ;</vt:lpstr>
      <vt:lpstr>:,: Ampy ho toky izany,  Koa mangina izao!:,:</vt:lpstr>
      <vt:lpstr>3. Na dia be  ny mahory, Izy hiaro anao</vt:lpstr>
      <vt:lpstr>:,: Tsy ho tra-doza akory,  Koa mangina izao!:,:</vt:lpstr>
      <vt:lpstr>4. Mba mahareta miandry, Izy hanafaka anao ;</vt:lpstr>
      <vt:lpstr>:,: Haka anao hodimandry,  Koa mangina izao!:,: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2016-02-12T18:16:25Z</dcterms:modified>
</cp:coreProperties>
</file>