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2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61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mahavonjy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8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Tompo mahavonjy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vavakay.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 ny helokay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7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tena tsy mba fantatray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tokony hatao.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Tompo be fiantra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Malemy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raha ampianao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hanan-kery toa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lzahay mpanomponao.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9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Tompo Izay Mpandresy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ny herinao,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tianay handresena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9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mety hahavoa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olon-tianao.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Tompo Ilay mahery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Hijoro, hampiseho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aminay tokoa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tia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0121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554 - Ry Tompo mahavonjy ô</vt:lpstr>
      <vt:lpstr>1 Ry Tompo mahavonjy ô! Henoy ny vavakay. Ka mamelà ny helokay</vt:lpstr>
      <vt:lpstr>Fa tena tsy mba fantatray Izay tokony hatao.</vt:lpstr>
      <vt:lpstr>2. Ry Tompo be fiantra ô! Malemy izahay, Kanefa raha ampianao</vt:lpstr>
      <vt:lpstr>Dia hanan-kery toa Anao  lzahay mpanomponao.</vt:lpstr>
      <vt:lpstr>3. Ry Tompo Izay Mpandresy ô!  Omeo ny herinao, Fa tianay handresena koa</vt:lpstr>
      <vt:lpstr>Ny ota mety hahavoa Ny olon-tianao.</vt:lpstr>
      <vt:lpstr>4. Ry Tompo Ilay mahery ô! Ampionao izahay, Hijoro, hampiseho izao</vt:lpstr>
      <vt:lpstr>Fa aminay tokoa Hianao, Ry Tompo tia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2016-02-12T18:15:54Z</dcterms:modified>
</cp:coreProperties>
</file>