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9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1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6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49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9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1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0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Rahoviana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78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Rahoviana no ho lany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manjo aty an-tany?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Vatolampiko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Ampy hiankinako.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82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Mahereza ry fanahy,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manana ahiahy,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itokiako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Hampionona ny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6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mahory dia mandalo,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Ringana ny fahavalo,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aty hilaozako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ny lovako.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1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Mino aho, ry Mparnonjy,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ho tena voavonjy;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Afakao ny heloko,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isaorako.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Dia ho lany ny mahory,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samy tafavory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anatrehanao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70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555 - Rahoviana no ho lany</vt:lpstr>
      <vt:lpstr>1 Rahoviana no ho lany  Ny manjo aty an-tany?  Jeso Vatolampiko Ampy hiankinako.</vt:lpstr>
      <vt:lpstr>2. Mahereza ry fanahy,  Aza manana ahiahy, Jeso itokiako  Hampionona ny fo.</vt:lpstr>
      <vt:lpstr>3. Ny mahory dia mandalo,  Ringana ny fahavalo,  Ny aty hilaozako Mba handray ny lovako.</vt:lpstr>
      <vt:lpstr>4. Mino aho, ry Mparnonjy,  Fa ho tena voavonjy;  Afakao ny heloko, Hianao isaorako.</vt:lpstr>
      <vt:lpstr>5. Dia ho lany ny mahory,  Ka ho samy tafavory  Eo anatrehanao Izahay mpanomponao.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2016-02-12T18:15:11Z</dcterms:modified>
</cp:coreProperties>
</file>