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73" r:id="rId5"/>
    <p:sldId id="264" r:id="rId6"/>
    <p:sldId id="265" r:id="rId7"/>
    <p:sldId id="272" r:id="rId8"/>
    <p:sldId id="266" r:id="rId9"/>
    <p:sldId id="267" r:id="rId10"/>
    <p:sldId id="271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-168" y="216"/>
      </p:cViewPr>
      <p:guideLst/>
    </p:cSldViewPr>
  </p:slideViewPr>
  <p:outlineViewPr>
    <p:cViewPr>
      <p:scale>
        <a:sx n="33" d="100"/>
        <a:sy n="33" d="100"/>
      </p:scale>
      <p:origin x="0" y="-21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8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9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74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3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1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19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2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8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47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556 -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paradisa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an-tany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58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ory 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tretrika avokoa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ady ka mihôby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hazon'aina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62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Miferinaina eto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Tomany sy misento;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Indrisy! Ory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Vonjeo, Tompo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43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Foko, aza kivy,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ny tany 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Paradisa hisy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foko, andrandrao!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0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ory 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tretrika avokoa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ady ka mihôby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hazon'aina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9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Paradisa an-tany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misy, re, izany!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hazon'aina very,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tsilo be no 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5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Foko, aza kivy,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ny tany 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Paradisa hisy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foko, andrandrao!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4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ory 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tretrika avokoa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ady ka mihôby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hazon'aina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7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Mandrahona ny ady,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Mirehitra sahady,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fahavalo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Mamely ahy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4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Foko, aza kivy,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ny tany 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Paradisa hisy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foko, andrandrao!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54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ory 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tretrika avokoa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ady ka mihôby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hazon'aina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44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eso, latsa, ratra,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Matetika mihatra,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Tsaroako avaly,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asa vitako.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38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Foko, aza kivy,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ny tany 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Paradisa hisy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foko, andrandrao!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327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80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556 - Ny paradisa an-tany</vt:lpstr>
      <vt:lpstr>1 Ny Paradisa an-tany Tsy misy, re, izany!  Ny hazon'aina very, Fa tsilo be no ao. </vt:lpstr>
      <vt:lpstr>Fiv : Ry Foko, aza kivy, Fa ao ny tany soa,  Ny Paradisa hisy ; Ry foko, andrandrao! </vt:lpstr>
      <vt:lpstr>Tsy misy ory any, Fa tretrika avokoa ; Afaka ady ka mihôby  Misy hazon'aina ao.</vt:lpstr>
      <vt:lpstr>2. Mandrahona ny ady,  Mirehitra sahady, Fa be ny fahavalo  Mamely ahy izao.</vt:lpstr>
      <vt:lpstr>Fiv : Ry Foko, aza kivy, Fa ao ny tany soa,  Ny Paradisa hisy ; Ry foko, andrandrao! </vt:lpstr>
      <vt:lpstr>Tsy misy ory any, Fa tretrika avokoa ; Afaka ady ka mihôby  Misy hazon'aina ao.</vt:lpstr>
      <vt:lpstr>3. Ny eso, latsa, ratra,  Matetika mihatra,  Tsaroako avaly, Ny asa vitako.</vt:lpstr>
      <vt:lpstr>Fiv : Ry Foko, aza kivy, Fa ao ny tany soa,  Ny Paradisa hisy ; Ry foko, andrandrao! </vt:lpstr>
      <vt:lpstr>Tsy misy ory any, Fa tretrika avokoa ; Afaka ady ka mihôby  Misy hazon'aina ao.</vt:lpstr>
      <vt:lpstr>4. Miferinaina eto Tomany sy misento; Indrisy! Ory aho, Vonjeo, Tompo ô!</vt:lpstr>
      <vt:lpstr>Fiv : Ry Foko, aza kivy, Fa ao ny tany soa,  Ny Paradisa hisy ; Ry foko, andrandrao! </vt:lpstr>
      <vt:lpstr>Tsy misy ory any, Fa tretrika avokoa ; Afaka ady ka mihôby  Misy hazon'aina 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2016-02-12T18:14:46Z</dcterms:modified>
</cp:coreProperties>
</file>