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65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-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8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9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64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4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8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8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9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9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8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4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1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6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557 -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manahy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fanahy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45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ny mandre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Mainka fa ny tonga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01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Ry Mpamonjy,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tra-bonjy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Anie ny olonao!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265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maniry ny tahiry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 aminao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45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faingàna 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Haka ny malalanao!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53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Raha manahy ny fanahy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Azom-pahoriam-be,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3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aina mitaraina,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Ranomaso mitete,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9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ketraka ety,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tazano ny 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53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Ao miharo feo maro,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Fatratra ny hira ao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91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mifaly ny nijaly,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Ory teo, ravo izao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4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Jesosy zokinao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hovantaninao.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46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Hazon'aina tsy mba maina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maniry tsara 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37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Voninkazo tsy halazo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 fifalianao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95439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61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557 - Raha manahy ny fanahy</vt:lpstr>
      <vt:lpstr>1 Raha manahy ny fanahy  Azom-pahoriam-be, </vt:lpstr>
      <vt:lpstr>Ka ny aina mitaraina,  Ranomaso mitete,</vt:lpstr>
      <vt:lpstr>Aza ketraka ety, Fa tazano ny ary.</vt:lpstr>
      <vt:lpstr>2. Ao miharo feo maro, Fatratra ny hira ao ; </vt:lpstr>
      <vt:lpstr>Ao mifaly ny nijaly, Ory teo, ravo izao ; </vt:lpstr>
      <vt:lpstr>Ao Jesosy zokinao Faly hovantaninao.</vt:lpstr>
      <vt:lpstr>3. Hazon'aina tsy mba maina  No maniry tsara ao, </vt:lpstr>
      <vt:lpstr>Voninkazo tsy halazo No ho fifalianao ;</vt:lpstr>
      <vt:lpstr>Faly ny mandre izao,  Mainka fa ny tonga ao.</vt:lpstr>
      <vt:lpstr>4. Ry Mpamonjy,  ho tra-bonjy  Anie ny olonao!</vt:lpstr>
      <vt:lpstr>Fa maniry ny tahiry Ao an-danitra aminao </vt:lpstr>
      <vt:lpstr>Mba faingàna Hianao Haka ny malalanao!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2016-02-12T18:13:31Z</dcterms:modified>
</cp:coreProperties>
</file>