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0" r:id="rId7"/>
    <p:sldId id="271" r:id="rId8"/>
    <p:sldId id="264" r:id="rId9"/>
    <p:sldId id="268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9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1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3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71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alondranom-pahoriana,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maninona.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Fa ny Mpamonjy tokana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Mitarika ny samboko;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5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Tompon'ny fiainana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Miara-mita amiko,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tafita aho olony,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honina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Ity fonenana ity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manam-pitsaharana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aho ho 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An-koatry ny fasana,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5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no hitodiako,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tena tanindrazako.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3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Kanefa mahatahotra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ranobe alehako,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tafio-drivotra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Manohitra ny samboko,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tsèlatra, ny kotrokorana,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 sy mandrahona.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4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sambon'ny fiainako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Mamaky onja sarotra,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2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amin'ny alehako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Mitopatopa fatratra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4428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558 - Ity fonenana ity</vt:lpstr>
      <vt:lpstr>1 Ity fonenana ity Tsy manam-pitsaharana ;</vt:lpstr>
      <vt:lpstr>Maniry aho ho ary An-koatry ny fasana,</vt:lpstr>
      <vt:lpstr>Ny lanitra no hitodiako, Fa tena tanindrazako.</vt:lpstr>
      <vt:lpstr>2. Kanefa mahatahotra Ny ranobe alehako,</vt:lpstr>
      <vt:lpstr>Fa ny tafio-drivotra Manohitra ny samboko,</vt:lpstr>
      <vt:lpstr>Ny tsèlatra, ny kotrokorana, Mamely sy mandrahona.</vt:lpstr>
      <vt:lpstr>3. Ny sambon'ny fiainako  Mamaky onja sarotra,</vt:lpstr>
      <vt:lpstr>Ka amin'ny alehako  Mitopatopa fatratra</vt:lpstr>
      <vt:lpstr>Ny alondranom-pahoriana, Kanefa tsy maninona.</vt:lpstr>
      <vt:lpstr>4. Fa ny Mpamonjy tokana  Mitarika ny samboko;</vt:lpstr>
      <vt:lpstr>Ny Tompon'ny fiainana Miara-mita amiko,</vt:lpstr>
      <vt:lpstr>Mba ho tafita aho olony,  Ka honina any Aminy.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2016-02-12T18:12:12Z</dcterms:modified>
</cp:coreProperties>
</file>