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0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6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39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1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89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2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4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559 - He,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vetivety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an-tany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034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He, vetivety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dia ho hita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 soa mandry fahizay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11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ô, faingàna hahavita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fikasanao tsara aminay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vetivety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aty an-tany 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trano lay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itoeranao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86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ketraka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mitomany,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andrandrao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tanindrazanao.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02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He, vetivety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an-dalan-tery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mahasarotra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53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Ka, aza kivy,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Ilay Mahery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Mamboa-trano hitsaharanao.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72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He, vetivety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an-tany maina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mahabe ny fijalianao,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33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ho hitanao ny ranon'aina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Hahafaka ny hetahetanao.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76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Arahonao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lalan-toratady,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hahafaingana ny dianao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36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Tomponao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vavahady,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no hovantaninao.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10680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48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559 - He, vetivety  ny aty an-tany</vt:lpstr>
      <vt:lpstr>1 He, vetivety  ny aty an-tany ;  Fa trano lay  no itoeranao ;</vt:lpstr>
      <vt:lpstr>Ka aza ketraka  na mitomany,  Fa andrandrao  ny tanindrazanao.</vt:lpstr>
      <vt:lpstr>2. He, vetivety  ao an-dalan-tery  No mahasarotra  ny dianao.</vt:lpstr>
      <vt:lpstr>Ka, aza kivy,  fa Ilay Mahery  Mamboa-trano hitsaharanao.</vt:lpstr>
      <vt:lpstr>3. He, vetivety  ao an-tany maina No mahabe ny fijalianao,</vt:lpstr>
      <vt:lpstr>Ka dia ho hitanao ny ranon'aina Hahafaka ny hetahetanao.</vt:lpstr>
      <vt:lpstr>4. Arahonao  ny lalan-toratady,  Mba hahafaingana ny dianao ;</vt:lpstr>
      <vt:lpstr>Jesosy Tomponao  no vavahady, Ny lanitra no hovantaninao.</vt:lpstr>
      <vt:lpstr>5. He, vetivety  ary dia ho hita  Ny tany soa mandry fahizay ;</vt:lpstr>
      <vt:lpstr>Jesosy ô, faingàna hahavita  Ny fikasanao tsara aminay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2016-02-12T18:11:11Z</dcterms:modified>
</cp:coreProperties>
</file>