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5" r:id="rId5"/>
    <p:sldId id="263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6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0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8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1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2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6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5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0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560 -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Mpivahiny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 eto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7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Mpivahiny aho eto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Tahaka ny razako,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foko feno sento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alehako.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49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tsy ety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 fitsaharako,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mandalo avokoa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hitako.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2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izaho tsy miato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 aman'alina,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aho, izay misento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hasoavina.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80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Be ny mampahory 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 tsy ho zakako,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Toa velona ahiahy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am-pandehanako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86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kosa tsy mba tery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tsy mamoy fo,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izaho tsy irery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Eto amin'ny manjo,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4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jesosy momba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manafa-tahotra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ory ny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mahavotra.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7192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560 - Mpivahiny  aho eto</vt:lpstr>
      <vt:lpstr>1 Mpivahiny aho eto Tahaka ny razako, Ka ny foko feno sento Amin'ny alehako.</vt:lpstr>
      <vt:lpstr>Eny, tsy ety tokoa  No ho fitsaharako, Fa mandalo avokoa  Izay rehetra hitako.</vt:lpstr>
      <vt:lpstr>Ka izaho tsy miato  Andro aman'alina, Nefa aho, izay misento  Dia hasoavina.</vt:lpstr>
      <vt:lpstr>2. Be ny mampahory ahy  Mila tsy ho zakako,  Toa velona ahiahy Ao am-pandehanako ;</vt:lpstr>
      <vt:lpstr>Nefa kosa tsy mba tery Sady tsy mamoy fo,  Fa izaho tsy irery Eto amin'ny manjo,</vt:lpstr>
      <vt:lpstr>Fa jesosy momba ahy Ka manafa-tahotra ;  Raha ory ny fanahy, Izy no mahavotra.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2016-02-12T18:10:03Z</dcterms:modified>
</cp:coreProperties>
</file>