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3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3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6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7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7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561 -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maizina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lalana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maizina ny làlana,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iankinana,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jiroko.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93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Tsy hitako izay hanjo,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takona amiko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sisa ianinako,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nalahatrao.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mbola ela velona,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maty haingana,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zarako voatendrinao,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te-hifidy aho.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Fa Kristy ivelomako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mitoetra;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faty tombondahiko,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Fodiana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78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fanompoako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mahavesatra ahy;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maika te-hiala ety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antsoinao.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0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tapitra ny androko,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tsara lavitra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mody any aminao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Hiala sasatra.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82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Ny sitrakao no sitrako,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teninao andrasako,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tokiko.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63184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51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Inserat LT Std</vt:lpstr>
      <vt:lpstr>1_Thème Office</vt:lpstr>
      <vt:lpstr>561 - Raha maizina ny lalana</vt:lpstr>
      <vt:lpstr>1 Raha maizina ny làlana, Jehovah Tompo ô! Hianao no iankinana, Hianao no jiroko.</vt:lpstr>
      <vt:lpstr>2. Tsy hitako izay hanjo, Fa takona amiko Ny andro sisa ianinako,  lzay nalahatrao.</vt:lpstr>
      <vt:lpstr>3. Na mbola ela velona, Na maty haingana, Ny zarako voatendrinao, Tsy te-hifidy aho.</vt:lpstr>
      <vt:lpstr>4. Fa Kristy ivelomako Raha mitoetra; Ny faty tombondahiko,  Fodiana Aminao.</vt:lpstr>
      <vt:lpstr>5. Ny fanompoako aty, Tsy mahavesatra ahy; Tsy maika te-hiala ety Raha tsy antsoinao.</vt:lpstr>
      <vt:lpstr>6. Raha tapitra ny androko,  Dia tsara lavitra Ny mody any aminao  Hiala sasatra.</vt:lpstr>
      <vt:lpstr>7. Ny sitrakao no sitrako, Jehovah Tompo ô! Ny teninao andrasako, Hianao no tokiko.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2016-02-12T19:05:05Z</dcterms:modified>
</cp:coreProperties>
</file>