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5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4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9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6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4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81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7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3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562 -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ambony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17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Miandry ao ambony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fifaliana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Aty tsy mety tony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fahoriana,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7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tonga sesilany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fitarainana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tsy hita lany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hasambarana.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9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Variana mikorana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tsy misaina 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hendry dia mitana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hevitra hoe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Aleoko mitomany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otako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ihany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fianinako.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lalan'ny adala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harahiko,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mampisalasala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anjarako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7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sasany mikendry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afa-po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dia miandry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lovako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Izaho manantena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Anao, ry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hobim-pamonjena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hoventesiko;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3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vetivety ihany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hiaretako,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ela dia hankany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An-tanindrazako.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10196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562 - Miandry  ao ambony</vt:lpstr>
      <vt:lpstr>1 Miandry ao ambony  Ny fifaliana ; Aty tsy mety tony Ny fahoriana,</vt:lpstr>
      <vt:lpstr>Ka tonga sesilany  Ny fitarainana ; Ary tsy hita lany Ny hasambarana.</vt:lpstr>
      <vt:lpstr>2. Variana mikorana  Ny tsy misaina be, Ny hendry dia mitana  Ny hevitra hoe :</vt:lpstr>
      <vt:lpstr>Aleoko mitomany  Noho ny otako ; Ny lanitra ihany  No fianinako.</vt:lpstr>
      <vt:lpstr>3. Ny lalan'ny adala  Tsy mba harahiko, Tsy mampisalasala Izay anjarako ;</vt:lpstr>
      <vt:lpstr>Ny sasany mikendry Ho afa-po aty, Izaho dia miandry Ny lovako ary.</vt:lpstr>
      <vt:lpstr>4. Izaho manantena  Anao, ry Tompo ô! Ka hobim-pamonjena No hoventesiko;</vt:lpstr>
      <vt:lpstr>He, vetivety ihany No hiaretako, Tsy ela dia hankany  An-tanindrazako.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2016-02-12T19:04:29Z</dcterms:modified>
</cp:coreProperties>
</file>