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5" r:id="rId5"/>
    <p:sldId id="264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0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1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7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6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5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0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4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563 -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mana-manjo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37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mana-manjo!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Akaiky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Tompo, Ilay be fiantrana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0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Ka Izy anie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Hitahy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Hanafaka ny mampahory.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8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ory aty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aza mba be alahelo.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Tomponao re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Hanefa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lzay hataky ny malahelo.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3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Ny lapany 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Voavoatra ho 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Honenanao mandrakizay re.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116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563 - Ry mana-manjo</vt:lpstr>
      <vt:lpstr>1 Ry mana-manjo! Akaiky anao, Ny Tompo, Ilay be fiantrana</vt:lpstr>
      <vt:lpstr>2. Ka Izy anie Hitahy anao, Hanafaka ny mampahory.</vt:lpstr>
      <vt:lpstr>3. Ny ory aty Ho faly ary, Ka aza mba be alahelo.</vt:lpstr>
      <vt:lpstr>4. Ny Tomponao re Hanefa tokoa lzay hataky ny malahelo.</vt:lpstr>
      <vt:lpstr>5. Ny lapany ao Voavoatra ho anao  Honenanao mandrakizay 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2016-02-12T19:03:57Z</dcterms:modified>
</cp:coreProperties>
</file>