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4" r:id="rId6"/>
    <p:sldId id="267" r:id="rId7"/>
    <p:sldId id="268" r:id="rId8"/>
    <p:sldId id="263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8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674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21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0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32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8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8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4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564 -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androko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67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efa reko ny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Miantso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He! Feo mahafaly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5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Tsy hita izay androko sisa aty,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Ahiko fandrao tsy tonga ary,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65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fanahiko! Ao ny Mpamonjy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He! Jeso, Mparnonjy anao.(in-3)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17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fanahiko! Ao ny Mpamonjy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He! Jeso Mpamonjy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95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Izaho anefa tamàna aty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hiomana va, fa hifindra ary?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32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efa fantatro izao, fa havela ity,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He! Lanitra soa ary. (in-3)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69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efa fantatro izao fa havela ity,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He! Lanitra soa 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45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Ilaozy ity, hadinoy, ry fo!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Afoizo izao, ry fanahiko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13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efa reko ny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Miantso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He! Feo mahafaly izao. (in-3)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72415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76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564 - Tsy hita izay androko sisa aty</vt:lpstr>
      <vt:lpstr>1 Tsy hita izay androko sisa aty, Ahiko fandrao tsy tonga ary,</vt:lpstr>
      <vt:lpstr>Ry fanahiko! Ao ny Mpamonjy anao, He! Jeso, Mparnonjy anao.(in-3) </vt:lpstr>
      <vt:lpstr>Ry fanahiko! Ao ny Mpamonjy anao, He! Jeso Mpamonjy anao.</vt:lpstr>
      <vt:lpstr>2. Izaho anefa tamàna aty ; Tsy hiomana va, fa hifindra ary? </vt:lpstr>
      <vt:lpstr>Fa efa fantatro izao, fa havela ity,  He! Lanitra soa ary. (in-3)</vt:lpstr>
      <vt:lpstr>Fa efa fantatro izao fa havela ity,  He! Lanitra soa ary.</vt:lpstr>
      <vt:lpstr>3. Ilaozy ity, hadinoy, ry fo! Afoizo izao, ry fanahiko ô!</vt:lpstr>
      <vt:lpstr>Fa efa reko ny Tompo  Miantso anao, He! Feo mahafaly izao. (in-3)</vt:lpstr>
      <vt:lpstr>Fa efa reko ny Tompo  Miantso anao, He! Feo mahafaly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2016-02-12T19:03:26Z</dcterms:modified>
</cp:coreProperties>
</file>