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>
        <p:scale>
          <a:sx n="37" d="100"/>
          <a:sy n="37" d="100"/>
        </p:scale>
        <p:origin x="624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1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22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601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47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040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42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85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9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59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17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88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1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7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565 -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Mandrahona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andronay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135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Mandrahona ny andronay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raiki-tahotra izahay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Avia, manampia anay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 ô! Vonjeo!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84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Ny teninao no tokinay,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herinao no tanjakay 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Afaho loza izahay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 ô! Vonjeo!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22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Fa misy ifaharanay,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toky be no azonay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no iankinanay: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 ô! Vonjeo!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42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Noho ny nahaterahanao,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Noho ny nahafatesanao,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noho ny fifonanao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 ô! Vonjeo!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95404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26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Inserat LT Std</vt:lpstr>
      <vt:lpstr>1_Thème Office</vt:lpstr>
      <vt:lpstr>565 - Mandrahona  ny andronay</vt:lpstr>
      <vt:lpstr>1 Mandrahona ny andronay  Ka raiki-tahotra izahay ; Avia, manampia anay  Ry Tompo ô! Vonjeo!</vt:lpstr>
      <vt:lpstr>2. Ny teninao no tokinay,  Ny herinao no tanjakay ;  Afaho loza izahay : Ry Tompo ô! Vonjeo!</vt:lpstr>
      <vt:lpstr>3. Fa misy ifaharanay, Ka toky be no azonay  Hianao no iankinanay:  Ry Tompo ô! Vonjeo!</vt:lpstr>
      <vt:lpstr>4. Noho ny nahaterahanao,  Noho ny nahafatesanao,  Sy noho ny fifonanao  Ry Tompo ô! Vonjeo!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2016-02-12T19:02:51Z</dcterms:modified>
</cp:coreProperties>
</file>