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4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3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9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8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4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2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4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7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2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9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37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9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7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566 -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mafy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manjo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09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7475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Raha mafy ny manjo,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be ny hovitray,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malahelo fo,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Mihainoa, Jeso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29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Endrikay notafinao,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Nentinao ny entanay,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Nitomany 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Mihainoa, Jeso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2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Mafy ny manjo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tsy mba meloka;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Helokay no nentinao,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Mihainoa, Jeso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73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Voahombo 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Voatsindron-defona,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Nandry tao am-pasana,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Mihainoa, Jeso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72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Raha ory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fitarainanay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Tonga eo an-tsofinao.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Mihainoa, Jeso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08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Raha tapitra aminay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fe-taom-boatendrinao,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04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mba mandao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Mihainoa, Jeso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4526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44</Words>
  <Application>Microsoft Office PowerPoint</Application>
  <PresentationFormat>Affichage à l'écran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Inserat LT Std</vt:lpstr>
      <vt:lpstr>1_Thème Office</vt:lpstr>
      <vt:lpstr>566 - Raha mafy ny manjo</vt:lpstr>
      <vt:lpstr>1 Raha mafy ny manjo,  Raha be ny hovitray, Raha malahelo fo,  Mihainoa, Jeso ô!</vt:lpstr>
      <vt:lpstr>2. Endrikay notafinao,  Nentinao ny entanay, Nitomany Hianao,  Mihainoa, Jeso ô!</vt:lpstr>
      <vt:lpstr>3. Mafy ny manjo Anao  Nefa tsy mba meloka; Helokay no nentinao, Mihainoa, Jeso ô!</vt:lpstr>
      <vt:lpstr>4. Voahombo Hianao,  Voatsindron-defona, Nandry tao am-pasana, Mihainoa, Jeso ô!</vt:lpstr>
      <vt:lpstr>5. Raha ory izahay, Ka ny fitarainanay Tonga eo an-tsofinao. Mihainoa, Jeso ô!</vt:lpstr>
      <vt:lpstr>6. Raha tapitra aminay Ny fe-taom-boatendrinao,</vt:lpstr>
      <vt:lpstr>Aza mba mandao anay, Mihainoa, Jeso ô!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2016-02-12T18:27:50Z</dcterms:modified>
</cp:coreProperties>
</file>