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7" r:id="rId6"/>
    <p:sldId id="264" r:id="rId7"/>
    <p:sldId id="266" r:id="rId8"/>
    <p:sldId id="265" r:id="rId9"/>
    <p:sldId id="268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32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14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514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7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735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59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19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42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376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7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356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99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56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567 -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malahelo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152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Aza malahelo,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kivy fo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tia an'i Kristy,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Loza tsy hanjo,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49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Jeso be fiantra!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avia izao,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ny mahantra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tantanonao.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30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Aza mba ahina,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Mpino hianao,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mba miankina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Amin'ny Rainao.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4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Jeso be fiantra!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avia izao,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ny mahantra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tantanonao.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5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Aza mba misento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Kristiana anie!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homen'ny Tompo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Fifaliam-be.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4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Jeso be fiantra!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avia izao,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ny mahantra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tantanonao.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52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Tomponay mahery 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tsinjovinao,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Tano sao ho very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mpanomponao.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18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Jeso be fiantra!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avia izao,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ny mahantra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tantanonao.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73249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49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567 - Aza malahelo</vt:lpstr>
      <vt:lpstr>1 Aza malahelo, Aza kivy fo ; Izay tia an'i Kristy, Loza tsy hanjo,</vt:lpstr>
      <vt:lpstr>Fiv : Jeso be fiantra! Mba avia izao,  Ary ny mahantra  Mba tantanonao.</vt:lpstr>
      <vt:lpstr>2. Aza mba ahina, Mpino hianao, Fa mba miankina Amin'ny Rainao.</vt:lpstr>
      <vt:lpstr>Fiv : Jeso be fiantra! Mba avia izao,  Ary ny mahantra  Mba tantanonao.</vt:lpstr>
      <vt:lpstr>3. Aza mba misento ; Kristiana anie! Fa homen'ny Tompo  Fifaliam-be.</vt:lpstr>
      <vt:lpstr>Fiv : Jeso be fiantra! Mba avia izao,  Ary ny mahantra  Mba tantanonao.</vt:lpstr>
      <vt:lpstr>4. Tomponay mahery ;  Mba tsinjovinao,  Tano sao ho very Ny mpanomponao. </vt:lpstr>
      <vt:lpstr>Fiv : Jeso be fiantra! Mba avia izao,  Ary ny mahantra  Mba tantanonao.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2016-02-12T19:02:13Z</dcterms:modified>
</cp:coreProperties>
</file>