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5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2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7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1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9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0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6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3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0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0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3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fanahy 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Azon' ny manjo!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mampahory,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rera-po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17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Feo mamelovelo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henoy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malahelo,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havanao.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65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Aza mba misento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mamoy fo,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mbola eto,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ny manjo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3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Jeso 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mandao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matokia,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havanao.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Namanao mahantra,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'Ndeha, ilazao,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be fiantra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Mpamonjy izao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86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Tompo 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mandray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mifalia,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havanao.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7334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568 - Ry fanahy ory</vt:lpstr>
      <vt:lpstr>1 Ry fanahy ory, Azon' ny manjo! Be ny mampahory, Aza rera-po ;</vt:lpstr>
      <vt:lpstr>Feo mamelovelo Mba henoy izao,  Aza malahelo, Jeso havanao.</vt:lpstr>
      <vt:lpstr>2. Aza mba misento Na mamoy fo,  Raha mbola eto, Misy ny manjo ; </vt:lpstr>
      <vt:lpstr>Nefa Jeso tia Tsy mandao anao,  Ka mba matokia,  Jeso havanao.</vt:lpstr>
      <vt:lpstr>3. Namanao mahantra, 'Ndeha, ilazao, Jeso be fiantra No Mpamonjy izao ; </vt:lpstr>
      <vt:lpstr>Izy Tompo tia Ka mandray anao,  Dia mifalia, Jeso havanao.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2016-02-12T19:01:35Z</dcterms:modified>
</cp:coreProperties>
</file>