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3" r:id="rId4"/>
    <p:sldId id="272" r:id="rId5"/>
    <p:sldId id="263" r:id="rId6"/>
    <p:sldId id="271" r:id="rId7"/>
    <p:sldId id="270" r:id="rId8"/>
    <p:sldId id="264" r:id="rId9"/>
    <p:sldId id="269" r:id="rId10"/>
    <p:sldId id="268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81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89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783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7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5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4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2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900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79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820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0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74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569 -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Indrisy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sakaiza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70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Izay nataon'i Jeso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anao Hatrizao.:,: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352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Ny lanitra mivoha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Rahateo 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Andrandrao ny loha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jereo!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939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Tompo 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Havanao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Hatrety 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00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Dia mazotoa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Hiditra ao Hianao.:,: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89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Indrisy! Ry sakaiza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Ory fo!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Holazainao aiza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manjo?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76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no Mpamonjy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mahavonjy,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Ambarao,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61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Azy, ry trabonjy!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manjo Ao am-po.:,: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9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Indrisy! Ry mahantra!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Lozanao 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Aiza ny mpiantra?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Indro ao 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34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hanazava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Aizim-po.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hampisava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manjo 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22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Soa lalandava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hatao Aminao.:,: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74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Harena be an-tany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Zava-mora lany 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mandao,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37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Nefa, indro Jeso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Zaranao 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Hira no venteso,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derao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35462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53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569 - Indrisy  ry sakaiza ory fo</vt:lpstr>
      <vt:lpstr>1 Indrisy! Ry sakaiza  Ory fo! Holazainao aiza Ny manjo?</vt:lpstr>
      <vt:lpstr>Jeso no Mpamonjy Ho anao ; Izy mahavonjy, Ambarao,</vt:lpstr>
      <vt:lpstr>:,: Azy, ry trabonjy! Ny manjo Ao am-po.:,:</vt:lpstr>
      <vt:lpstr>2. Indrisy! Ry mahantra! Lozanao ;  Aiza ny mpiantra? Indro ao ; </vt:lpstr>
      <vt:lpstr>Jeso hanazava Aizim-po.  Izy hampisava Ny manjo ; </vt:lpstr>
      <vt:lpstr>:,: Soa lalandava No hatao Aminao.:,:</vt:lpstr>
      <vt:lpstr>3. Harena be an-tany  Tsy anao,  Zava-mora lany . Ka mandao, </vt:lpstr>
      <vt:lpstr>Nefa, indro Jeso Zaranao ;  Hira no venteso, Ka derao</vt:lpstr>
      <vt:lpstr>:,: Izay nataon'i Jeso  Ho anao Hatrizao.:,:</vt:lpstr>
      <vt:lpstr>4. Ny lanitra mivoha Rahateo ;  Andrandrao ny loha Ka jereo! </vt:lpstr>
      <vt:lpstr>Jeso Tompo soa No ary,  Havanao tokoa Hatrety ; </vt:lpstr>
      <vt:lpstr>:,: Dia mazotoa Hiditra ao Hianao.:,: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2016-02-12T19:01:07Z</dcterms:modified>
</cp:coreProperties>
</file>