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0" r:id="rId4"/>
    <p:sldId id="269" r:id="rId5"/>
    <p:sldId id="271" r:id="rId6"/>
    <p:sldId id="263" r:id="rId7"/>
    <p:sldId id="273" r:id="rId8"/>
    <p:sldId id="268" r:id="rId9"/>
    <p:sldId id="272" r:id="rId10"/>
    <p:sldId id="264" r:id="rId11"/>
    <p:sldId id="274" r:id="rId12"/>
    <p:sldId id="267" r:id="rId13"/>
    <p:sldId id="275" r:id="rId14"/>
    <p:sldId id="265" r:id="rId15"/>
    <p:sldId id="276" r:id="rId16"/>
    <p:sldId id="266" r:id="rId17"/>
    <p:sldId id="277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-12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33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0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517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40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07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7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4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663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670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17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0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8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570 -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Mafy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alon-drano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070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"Amin'izao fiainana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ilaozan-java-manjo,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32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ao Jesosy, tokin'ny fo 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Moa ho kivy va?"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69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"Tsia, Jeso ato aminay,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hampifaly ny fonay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210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ho kivy re izahay 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lzy no tokinay."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625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"Raha ny Tompo aza tety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Nety ho faty tao Kalvary,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061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lza no tsy handefitra aty?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Moa ho kivy va?"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95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"Tsia, Jeso ato aminay,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hampifaly ny fonay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22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ho kivy re izahay 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lzy no tokinay."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9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"Mafy ny alon-drano izao,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maria no manindao,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00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ny Tompo momba anao 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Moa ho kivy va?"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59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"Tsia, Jeso ato aminay,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hampifaly ny fonay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42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ho kivy re izahay 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lzy no tokinay."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94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"Maro no efa tola sy lao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alahelo izao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29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lsan'ireny va hianao?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Moa ho kivy va?"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7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"Tsia, Jeso ato aminay,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hampifaly ny fonay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11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ho kivy re izahay 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lzy no tokinay."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3321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116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570 - Mafy ny alon-drano izao</vt:lpstr>
      <vt:lpstr>1 "Mafy ny alon-drano izao,  Sady maria no manindao,</vt:lpstr>
      <vt:lpstr>Nefa ny Tompo momba anao ;  Moa ho kivy va?"</vt:lpstr>
      <vt:lpstr>Fiv : "Tsia, Jeso ato aminay,  Izy hampifaly ny fonay ;</vt:lpstr>
      <vt:lpstr>Tsy mba ho kivy re izahay ;  lzy no tokinay."</vt:lpstr>
      <vt:lpstr>2. "Maro no efa tola sy lao  Noho ny alahelo izao ;</vt:lpstr>
      <vt:lpstr>lsan'ireny va hianao? Moa ho kivy va?"</vt:lpstr>
      <vt:lpstr>Fiv : "Tsia, Jeso ato aminay,  Izy hampifaly ny fonay ;</vt:lpstr>
      <vt:lpstr>Tsy mba ho kivy re izahay ;  lzy no tokinay."</vt:lpstr>
      <vt:lpstr>3. "Amin'izao fiainana izao Tsy mba ilaozan-java-manjo,</vt:lpstr>
      <vt:lpstr> Nefa ao Jesosy, tokin'ny fo ;  Moa ho kivy va?"</vt:lpstr>
      <vt:lpstr>Fiv : "Tsia, Jeso ato aminay,  Izy hampifaly ny fonay ;</vt:lpstr>
      <vt:lpstr>Tsy mba ho kivy re izahay ;  lzy no tokinay."</vt:lpstr>
      <vt:lpstr>4. "Raha ny Tompo aza tety  Nety ho faty tao Kalvary,</vt:lpstr>
      <vt:lpstr>lza no tsy handefitra aty?  Moa ho kivy va?"</vt:lpstr>
      <vt:lpstr>Fiv : "Tsia, Jeso ato aminay,  Izy hampifaly ny fonay ;</vt:lpstr>
      <vt:lpstr>Tsy mba ho kivy re izahay ;  lzy no tokinay."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2016-02-12T19:00:15Z</dcterms:modified>
</cp:coreProperties>
</file>