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3" r:id="rId5"/>
    <p:sldId id="264" r:id="rId6"/>
    <p:sldId id="269" r:id="rId7"/>
    <p:sldId id="265" r:id="rId8"/>
    <p:sldId id="266" r:id="rId9"/>
    <p:sldId id="270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0" y="264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79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3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1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7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7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9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571 -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48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Raha misy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Jeso Tomponao;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afoiny tsy akory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86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misy rnampahory,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Jeso Tomponao;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afoiny tsy akory,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3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rava ny harena,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mafy ny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Mbola misy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mety kivy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Raha misy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Jeso Tomponao;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afoiny tsy akory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76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3971" y="2766219"/>
            <a:ext cx="9651942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misy ady mafy,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Kristy herinao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avy ny mpandrafy,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koa ny sabatrao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0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tamy hanangoly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fahavalonao,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mandrobo ny devoly,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aingao ny vavakao.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Raha misy mampahory,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Jeso Tomponao;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afoiny tsy akory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98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marary mafy aza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mangirifiry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na ho faty 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handao ny havanao,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0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Mbola misy antenaina,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Jeso avotrao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avotr'aina,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raiso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195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571 - Raha misy mampahory</vt:lpstr>
      <vt:lpstr>1 Raha misy rnampahory, Indro, Jeso Tomponao; Tsy afoiny tsy akory, Aza kivy hianao.</vt:lpstr>
      <vt:lpstr>Raha rava ny harena, Ka ho mafy ny manjo,  Mbola misy famonjena, Aza mety kivy fo.</vt:lpstr>
      <vt:lpstr>Fiv : Raha misy mampahory, Indro Jeso Tomponao; Tsy afoiny tsy akory Aza kivy hianao.</vt:lpstr>
      <vt:lpstr>2. Raha misy ady mafy, Indro Kristy herinao ;  Raha avy ny mpandrafy, Raiso koa ny sabatrao</vt:lpstr>
      <vt:lpstr>Raha tamy hanangoly Ilay fahavalonao, Ka mandrobo ny devoly,  Mba aingao ny vavakao. </vt:lpstr>
      <vt:lpstr>Fiv : Raha misy mampahory, Indro Jeso Tomponao; Tsy afoiny tsy akory Aza kivy hianao.</vt:lpstr>
      <vt:lpstr>3. Na marary mafy aza  Ka mangirifiry ao,  Ary na ho faty aza Ka handao ny havanao,</vt:lpstr>
      <vt:lpstr>Mbola misy antenaina,  Indro, Jeso avotrao ; Famonjena avotr'aina,  Indro, raiso ho anao.</vt:lpstr>
      <vt:lpstr>Fiv : Raha misy mampahory, Indro Jeso Tomponao; Tsy afoiny tsy akory Aza kivy hianao.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2016-02-12T18:59:29Z</dcterms:modified>
</cp:coreProperties>
</file>