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73" r:id="rId5"/>
    <p:sldId id="263" r:id="rId6"/>
    <p:sldId id="271" r:id="rId7"/>
    <p:sldId id="270" r:id="rId8"/>
    <p:sldId id="264" r:id="rId9"/>
    <p:sldId id="268" r:id="rId10"/>
    <p:sldId id="269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3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1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3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55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8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7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2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5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9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3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7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573 -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Mahereza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sakaiza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64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Mba jereo:,: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mazava amboninao.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20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Vetivety, afa-doza,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Vita ny alehanao;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 ambony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hifalianao;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92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:,:Miravoa,:,: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Tapitra ny adinao.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6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Mahereza, ry sakaiza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Vontom-pahoriana!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51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Matokia, aza kivy,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 mialoha anao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Matokia,:,: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Mahereza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5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Aza mba matoky tena,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Foana ny herinao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38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 mafy ny apinga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atolony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5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Raiso koa:,: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Fanahy ho sabatrao.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53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Maizina izao ny andro,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Sarotra ny làlanao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96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ambony ny mazava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Ampy hanazava anao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18967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58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573 - Mahereza  ry sakaiza</vt:lpstr>
      <vt:lpstr>1 Mahereza, ry sakaiza  Vontom-pahoriana! </vt:lpstr>
      <vt:lpstr>Matokia, aza kivy, Kristy mialoha anao ; </vt:lpstr>
      <vt:lpstr>:,: Matokia,:,: Mahereza hianao.</vt:lpstr>
      <vt:lpstr>2. Aza mba matoky tena, Foana ny herinao ;</vt:lpstr>
      <vt:lpstr>Tano mafy ny apinga  Izay atolony anao ;</vt:lpstr>
      <vt:lpstr>:,: Raiso koa:,: Ny Fanahy ho sabatrao.</vt:lpstr>
      <vt:lpstr>3. Maizina izao ny andro, Sarotra ny làlanao ;</vt:lpstr>
      <vt:lpstr>Ao ambony ny mazava  Ampy hanazava anao </vt:lpstr>
      <vt:lpstr>:,: Mba jereo:,: Ilay mazava amboninao.</vt:lpstr>
      <vt:lpstr>4. Vetivety, afa-doza, Vita ny alehanao;</vt:lpstr>
      <vt:lpstr>Ao an-danitra ambony  Misy hifalianao;</vt:lpstr>
      <vt:lpstr>:,:Miravoa,:,: Tapitra ny adinao.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2016-02-12T18:58:08Z</dcterms:modified>
</cp:coreProperties>
</file>