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8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3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8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4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7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kivy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5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Aza kivy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Azom-pahoriana,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no fonenanao,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fihafiana,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21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tratry ny manjo,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herinao,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mety rera-po.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6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Aza kivy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manjo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Jeso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Afa-tahotra hianao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Tompo tia tokoa,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izao rehetra izao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mety mahasoa.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7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Aza kivy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ory aza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Mpanjaka Tomponao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nihafy koa tety 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6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inona mihatra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Ilay Sakaizanao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mahafoy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32201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574 - Aza kivy hianao</vt:lpstr>
      <vt:lpstr>1 Aza kivy hianao  Azom-pahoriana,  Tany no fonenanao,  Misy fihafiana, </vt:lpstr>
      <vt:lpstr>Matokia hianao.  Raha tratry ny manjo,  Jeso Tompo herinao,  Aza mety rera-po. </vt:lpstr>
      <vt:lpstr>2. Aza kivy hianao Noho ny manjo izao,  Raha Jeso aminao, Afa-tahotra hianao ; </vt:lpstr>
      <vt:lpstr>Matokia hianao. Fa Jeso Tompo tia tokoa,  Ka izao rehetra izao  Dia mety mahasoa.</vt:lpstr>
      <vt:lpstr>3. Aza kivy hianao Na dia ory aza ety, Ny Mpanjaka Tomponao  Mba nihafy koa tety ; </vt:lpstr>
      <vt:lpstr>Matokia hianao. Na inona mihatra izao,  Jeso Ilay Sakaizanao Tsy mba mahafoy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2016-02-12T18:56:56Z</dcterms:modified>
</cp:coreProperties>
</file>