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12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95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581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0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5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4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454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22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9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15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36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577 -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Sakaizanay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346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Jeso Sakaizanay,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Omaly sy anio,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mbola ho Sakaizanay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Mandrakizay doria 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88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Jeso Sakaizanay,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 rahateo!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Indreto izahay, vonjeo,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be ny adinay.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99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Jeso Sakaizanay,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 rahateo!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Indreto izahay, vonjeo,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be ny adinay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49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Jeso Sakaizanay,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 rahateo!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Indreto izahay, vonjeo,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be ny adinay.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73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Jeso Sakaizanay,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 be fitia!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Tariho izahay hanao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zava-tianao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0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Jeso Sakaizanay,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 rahateo!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Indreto izahay, vonjeo,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be ny adinay.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49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Jeso Sakaizanay,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 tsy mandao!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dia mpanota aza re lzahay mpanomponao 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39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Jeso Sakaizanay,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 rahateo!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Indreto izahay, vonjeo,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be ny adinay.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52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Jeso Sakaizanay,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 tsy mamoy,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ory na finaritra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ankehitrio 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02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Jeso Sakaizanay,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 rahateo!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Indreto izahay, vonjeo,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be ny adinay.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53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577 - Jeso Sakaizanay</vt:lpstr>
      <vt:lpstr>1 Jeso Sakaizanay, Sakaiza rahateo! Indreto izahay, vonjeo,  Fa be ny adinay :</vt:lpstr>
      <vt:lpstr>Fiv : Jeso Sakaizanay,  Sakaiza rahateo! Indreto izahay, vonjeo,  Fa be ny adinay.</vt:lpstr>
      <vt:lpstr>2. Jeso Sakaizanay,  Sakaiza be fitia! Tariho izahay hanao Ny zava-tianao :</vt:lpstr>
      <vt:lpstr>Fiv : Jeso Sakaizanay,  Sakaiza rahateo! Indreto izahay, vonjeo,  Fa be ny adinay.</vt:lpstr>
      <vt:lpstr>3. Jeso Sakaizanay, Sakaiza tsy mandao! Na dia mpanota aza re lzahay mpanomponao : </vt:lpstr>
      <vt:lpstr>Fiv : Jeso Sakaizanay,  Sakaiza rahateo! Indreto izahay, vonjeo,  Fa be ny adinay.</vt:lpstr>
      <vt:lpstr>4. Jeso Sakaizanay, Sakaiza tsy mamoy, Na ory na finaritra  Izahay ankehitrio : </vt:lpstr>
      <vt:lpstr>Fiv : Jeso Sakaizanay,  Sakaiza rahateo! Indreto izahay, vonjeo,  Fa be ny adinay.</vt:lpstr>
      <vt:lpstr>5. Jeso Sakaizanay, Omaly sy anio, Ka mbola ho Sakaizanay  Mandrakizay doria : </vt:lpstr>
      <vt:lpstr>Fiv : Jeso Sakaizanay,  Sakaiza rahateo! Indreto izahay, vonjeo,  Fa be ny adinay.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2016-02-12T18:56:14Z</dcterms:modified>
</cp:coreProperties>
</file>