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8" r:id="rId4"/>
    <p:sldId id="267" r:id="rId5"/>
    <p:sldId id="269" r:id="rId6"/>
    <p:sldId id="263" r:id="rId7"/>
    <p:sldId id="270" r:id="rId8"/>
    <p:sldId id="266" r:id="rId9"/>
    <p:sldId id="271" r:id="rId10"/>
    <p:sldId id="264" r:id="rId11"/>
    <p:sldId id="272" r:id="rId12"/>
    <p:sldId id="265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18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74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90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6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05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5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57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2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13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1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72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7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8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578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Lohasahan-dranomaso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1233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Vola sy harena an-tany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Mety tsy hanananao;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65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Havana, sakaiza 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hisaraka aminao;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39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Jeso no anjara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alaina aminao;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75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no Sakaiza tsara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nanavotra aina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36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Lohasahan-dranomaso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fiainan-tsika izao;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29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misento lalandava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rehetra velona 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89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aiza re no misy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Hampionona ny fo?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45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 no mahay mamonjy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Hampisava ny manjo?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81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Manatona Ilay Mpamonjy,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sakaiza ory Ô!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98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aza mba misalasala,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Mandrosoa hianao;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96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Famonjena mahatoky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miova no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23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manana an'i Kristy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fanala-tahotrao.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50496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52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578 - Lohasahan-dranomaso</vt:lpstr>
      <vt:lpstr>1 Lohasahan-dranomaso Izao fiainan-tsika izao; </vt:lpstr>
      <vt:lpstr>ka misento lalandava Izay rehetra velona ao; </vt:lpstr>
      <vt:lpstr>Koa aiza re no misy Hampionona ny fo?</vt:lpstr>
      <vt:lpstr>Iza no mahay mamonjy Hampisava ny manjo?</vt:lpstr>
      <vt:lpstr>2. Manatona Ilay Mpamonjy, Ry sakaiza ory Ô!</vt:lpstr>
      <vt:lpstr>Ka aza mba misalasala, Mandrosoa hianao; </vt:lpstr>
      <vt:lpstr>Famonjena mahatoky Tsy miova no anao,</vt:lpstr>
      <vt:lpstr>Raha manana an'i Kristy Ho fanala-tahotrao.</vt:lpstr>
      <vt:lpstr>3. Vola sy harena an-tany Mety tsy hanananao; </vt:lpstr>
      <vt:lpstr>Havana, sakaiza koa Dia hisaraka aminao; </vt:lpstr>
      <vt:lpstr>Nefa Jeso no anjara Tsy alaina aminao; </vt:lpstr>
      <vt:lpstr>Izy no Sakaiza tsara Izay nanavotra aina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2016-02-12T18:29:54Z</dcterms:modified>
</cp:coreProperties>
</file>