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18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4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1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2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8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3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7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3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2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579 -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ahy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Mpamonjy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48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Aza mba mandao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Mparnonjy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mba manary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Tompo ô!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1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Mpanjaka,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 fa mitaraina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vahoakao.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3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Fantatrao fa malahelo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mpanomponao;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mbola eto aho,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tsinjovinao: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88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Mpanjaka,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 fa mitaraina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vahoakao.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00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lndro! fa miandry eto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navotanao;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tsy mba halahelo,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falio izao: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6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Mpanjaka,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 fa mitaraina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vahoakao.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91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Eny, manomeza hery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ahy re,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hahery sy handresy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mpanomponao: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5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Mpanjaka,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Mamonje fa mitaraina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vahoakao.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34698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579 - Aza mba mandao ahy ry Mpamonjy ô</vt:lpstr>
      <vt:lpstr>1 Aza mba mandao ahy, Ry Mparnonjy ô! Aza mba manary ahy, Jeso Tompo ô!</vt:lpstr>
      <vt:lpstr>Fiv : Ry Mpanjaka, Mihainoa re! Mamonje fa mitaraina  Ny vahoakao.</vt:lpstr>
      <vt:lpstr>2. Fantatrao fa malahelo  Ny mpanomponao; Raha mbola eto aho,  Mba tsinjovinao:</vt:lpstr>
      <vt:lpstr>Fiv : Ry Mpanjaka, Mihainoa re! Mamonje fa mitaraina  Ny vahoakao.</vt:lpstr>
      <vt:lpstr>3. lndro! fa miandry eto Ny navotanao; Aoka tsy mba halahelo,  Mba falio izao:</vt:lpstr>
      <vt:lpstr>Fiv : Ry Mpanjaka, Mihainoa re! Mamonje fa mitaraina  Ny vahoakao.</vt:lpstr>
      <vt:lpstr>4. Eny, manomeza hery Mba ho ahy re, Ka hahery sy handresy  Ny mpanomponao: </vt:lpstr>
      <vt:lpstr>Fiv : Ry Mpanjaka, Mihainoa re! Mamonje fa mitaraina  Ny vahoakao.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2016-02-12T18:54:13Z</dcterms:modified>
</cp:coreProperties>
</file>