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8" r:id="rId4"/>
    <p:sldId id="267" r:id="rId5"/>
    <p:sldId id="269" r:id="rId6"/>
    <p:sldId id="263" r:id="rId7"/>
    <p:sldId id="270" r:id="rId8"/>
    <p:sldId id="266" r:id="rId9"/>
    <p:sldId id="271" r:id="rId10"/>
    <p:sldId id="264" r:id="rId11"/>
    <p:sldId id="272" r:id="rId12"/>
    <p:sldId id="265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97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24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9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0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40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77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11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47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15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72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494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28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26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580 -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be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fiantra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indrafo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737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Any an-danitra izay lapanao,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Aminao, misy soa;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68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matoky izahay zanakao,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Aminao, misy soa;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002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ilaozana akory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Sao dia very an-dàlana indray: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818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malala, tariho izahay,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Aminao, misy soa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41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be fiantra sy be indrafo!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Aminao misy soa;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34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Ory izahay noho ny zava-manjo;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Aminao misy soa;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80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siasia an-dalana aty,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Sao tsy ho tratra ny tsara ary;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10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miantrà, vonjeo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Aminao misy soa.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87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Rahona mainty manarona anay,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Aminao misy soa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63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hazavaonao izay dianay,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Aminao misy soa;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2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Ampaherezo hanaraka 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Ampaherezo hatoky 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95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mahery, hazony izahay,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Aminao misy soa.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48234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76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580 - Ry be fiantra  sy be indrafo</vt:lpstr>
      <vt:lpstr>1 Ry be fiantra sy be indrafo! Ao Aminao misy soa;</vt:lpstr>
      <vt:lpstr>Ory izahay noho ny zava-manjo; Ao Aminao misy soa; </vt:lpstr>
      <vt:lpstr>Be siasia an-dalana aty, Sao tsy ho tratra ny tsara ary; </vt:lpstr>
      <vt:lpstr>Tompo miantrà, vonjeo izahay, Ao Aminao misy soa.</vt:lpstr>
      <vt:lpstr>2. Rahona mainty manarona anay,  Ao Aminao misy soa</vt:lpstr>
      <vt:lpstr>Mba hazavaonao izay dianay,  Ao Aminao misy soa;</vt:lpstr>
      <vt:lpstr>Ampaherezo hanaraka Anao,  Ampaherezo hatoky Anao,</vt:lpstr>
      <vt:lpstr>Tompo mahery, hazony izahay,  Ao Aminao misy soa.</vt:lpstr>
      <vt:lpstr>3. Any an-danitra izay lapanao, Ao Aminao, misy soa;</vt:lpstr>
      <vt:lpstr>Ka dia matoky izahay zanakao,  Ao Aminao, misy soa;</vt:lpstr>
      <vt:lpstr>Aza ilaozana akory izahay, Sao dia very an-dàlana indray:</vt:lpstr>
      <vt:lpstr>Tompo malala, tariho izahay,  Ao Aminao, misy soa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2016-02-12T18:31:45Z</dcterms:modified>
</cp:coreProperties>
</file>