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9" r:id="rId5"/>
    <p:sldId id="271" r:id="rId6"/>
    <p:sldId id="263" r:id="rId7"/>
    <p:sldId id="272" r:id="rId8"/>
    <p:sldId id="268" r:id="rId9"/>
    <p:sldId id="273" r:id="rId10"/>
    <p:sldId id="264" r:id="rId11"/>
    <p:sldId id="274" r:id="rId12"/>
    <p:sldId id="267" r:id="rId13"/>
    <p:sldId id="275" r:id="rId14"/>
    <p:sldId id="265" r:id="rId15"/>
    <p:sldId id="276" r:id="rId16"/>
    <p:sldId id="26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0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4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4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7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5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7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2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9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8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2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8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581 -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Aiza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 no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hahitako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izay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hampionona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16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Aiza re no hahitako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hamela heloka?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6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'Ndrisy re ity fahotako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mahaketraka!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5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sakaizako mahantra!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minoa Ahy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57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ny foko feno antra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Hanavotako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Ry Jesosy ô! Malala!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Fialofako Hianao;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5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tsy hisalasala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Hiantoraka aminao.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06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manatòna 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 fitiavana;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52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manana ahiahy;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no mpiantoka.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59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Aiza re no hahitako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hampionona ny fo?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re no handrandraiko,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'Ndrao dia tolan'ny manjo?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56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ry ory sy mahantra,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Ahy izao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0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ny foko feno antra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Hampiadana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74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Aiza re no hahitako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hanala tahotra?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64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làlana ombako,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Mahatora- kovitra!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2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kivy, ry mahantra: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Ahy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8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ny foko feno antra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Ampy hiafenanao.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7139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95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581 - Aiza re no hahitako izay hampionona ny fo</vt:lpstr>
      <vt:lpstr>1 Aiza re no hahitako  Izay hampionona ny fo? </vt:lpstr>
      <vt:lpstr>Iza re no handrandraiko,  'Ndrao dia tolan'ny manjo? </vt:lpstr>
      <vt:lpstr>O! ry ory sy mahantra,  Manatòna Ahy izao </vt:lpstr>
      <vt:lpstr>He, ny foko feno antra  Hampiadana anao.</vt:lpstr>
      <vt:lpstr>2. Aiza re no hahitako  Izay hanala tahotra? </vt:lpstr>
      <vt:lpstr>Fa ny làlana ombako,  Mahatora- kovitra! </vt:lpstr>
      <vt:lpstr>Aza kivy, ry mahantra:  Manatòna Ahy izao; </vt:lpstr>
      <vt:lpstr>He, ny foko feno antra  Ampy hiafenanao.</vt:lpstr>
      <vt:lpstr>3. Aiza re no hahitako  Izay hamela heloka? </vt:lpstr>
      <vt:lpstr>'Ndrisy re ity fahotako  Tena mahaketraka! </vt:lpstr>
      <vt:lpstr>Ry sakaizako mahantra!  Mba minoa Ahy izao; </vt:lpstr>
      <vt:lpstr>He, ny foko feno antra  Hanavotako anao.</vt:lpstr>
      <vt:lpstr>4. Ry Jesosy ô! Malala!  Fialofako Hianao; </vt:lpstr>
      <vt:lpstr>Izaho tsy hisalasala  Hiantoraka aminao. </vt:lpstr>
      <vt:lpstr>Eny, manatòna Ahy  Feno fitiavana; </vt:lpstr>
      <vt:lpstr>Aza manana ahiahy;  Izaho no mpiantoka.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2016-02-12T18:32:48Z</dcterms:modified>
</cp:coreProperties>
</file>